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74" r:id="rId5"/>
    <p:sldId id="273" r:id="rId6"/>
    <p:sldId id="259" r:id="rId7"/>
    <p:sldId id="271" r:id="rId8"/>
    <p:sldId id="268" r:id="rId9"/>
    <p:sldId id="301" r:id="rId10"/>
    <p:sldId id="284" r:id="rId11"/>
    <p:sldId id="283" r:id="rId12"/>
    <p:sldId id="275" r:id="rId13"/>
    <p:sldId id="285" r:id="rId14"/>
    <p:sldId id="302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82" r:id="rId29"/>
    <p:sldId id="299" r:id="rId30"/>
    <p:sldId id="300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303"/>
    <a:srgbClr val="9BC9DE"/>
    <a:srgbClr val="439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11" autoAdjust="0"/>
    <p:restoredTop sz="95184" autoAdjust="0"/>
  </p:normalViewPr>
  <p:slideViewPr>
    <p:cSldViewPr snapToGrid="0">
      <p:cViewPr varScale="1">
        <p:scale>
          <a:sx n="64" d="100"/>
          <a:sy n="64" d="100"/>
        </p:scale>
        <p:origin x="4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EF5A2-E4AA-4954-AFC0-9342AE3E00F4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AFCDA-8BA4-452C-AC50-C721B7E55D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315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0C6574-03FF-4701-A807-9C6EA505C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ED01EB-5C0F-475A-9B75-4B55D069A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FF3716-4CE5-4287-B610-67F82F5C7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59-CC40-4BB5-8A47-EA0745AD782C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E4A83A-38D5-415B-AD68-F6CF2F134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42E59E-E518-4189-89D8-CFD19E6EB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56CE-41DE-4718-897E-5F27EA28E5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657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212A6-83AF-481B-8805-623981A16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25BFC9-B277-42F0-B115-FA6D3837B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B88B81-8B6B-47E1-8EF1-760DDC06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59-CC40-4BB5-8A47-EA0745AD782C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148429-B6B8-4F52-9345-6DA886ED0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01B01-9187-4C87-9157-7C4FD56D4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56CE-41DE-4718-897E-5F27EA28E5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929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2CAE419-6310-4AD2-A572-039F94EC6A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5D3E1E-1665-477C-852D-9691F026A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88DBFC-B064-42F7-BFC9-0A42762C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59-CC40-4BB5-8A47-EA0745AD782C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3FDA5A-0725-4A6B-B6A3-7618AB31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5B4EE7-0476-4364-B9BA-32569B2A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56CE-41DE-4718-897E-5F27EA28E5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8298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703E4-19A5-431C-9017-A1A85D0F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0BC3E6-A3C2-44EE-AC3E-A9FDB19BD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8AB929-DDD9-4239-9C8B-2E1D6C79D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59-CC40-4BB5-8A47-EA0745AD782C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FF8ADA-F12E-4D67-82CA-5A82B0186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6766A6-6C71-4515-80CA-7DA0E5BFC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56CE-41DE-4718-897E-5F27EA28E5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2561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F39FEB-7350-4B38-92D4-45884DCF3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8609CA-E230-486C-8053-C40AFC460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4E5F30-4B27-438F-9937-8BD4EB06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59-CC40-4BB5-8A47-EA0745AD782C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808527-4AD0-4CA1-81EF-427428B6C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972ACA-C52A-4584-92AE-2A33A37E8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56CE-41DE-4718-897E-5F27EA28E5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945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B16A6-EB5B-40F4-8ED3-15D83992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FA99DD-0FD9-414A-B4AB-317433DD1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8A2AFE-E7CD-4D67-AC9E-02BB181A2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F4C054-A8B1-4A07-8C50-3D407A182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59-CC40-4BB5-8A47-EA0745AD782C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A6D7A1-B743-4F53-8E36-7BBBB138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2F8F54-3653-47C5-B88B-61F50C1CF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56CE-41DE-4718-897E-5F27EA28E5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157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AB1BC-8A0E-4AD6-8436-48F3C3588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7324B9-32B3-47AE-B0E9-05F4ABEE6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A6E691-F044-4C69-A9A2-D41362157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F9AA7DE-5145-4D5B-B93E-42CE2ADAA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A7BF1D3-FEEB-4AC8-8C41-B19366525B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AF6DBE4-87BE-499A-AA61-FEF6B0AF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59-CC40-4BB5-8A47-EA0745AD782C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B1FF0F0-6DE2-4494-AA92-A54CF58B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94AFFB1-0F22-40B6-8246-CB8BB931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56CE-41DE-4718-897E-5F27EA28E5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637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40BD3-B1F4-490F-8DE8-6E0DB56C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108A556-B4E5-4AC2-B476-37A127A23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59-CC40-4BB5-8A47-EA0745AD782C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6EB587-10D3-462E-A363-926BC4ED1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B1CC46-F4DA-4CD2-A7AE-36D02330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56CE-41DE-4718-897E-5F27EA28E5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886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7544ADC-1F49-4780-AC4A-DD1E6B6B5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59-CC40-4BB5-8A47-EA0745AD782C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0C7C7C-D210-46FE-BE70-B0F2310BF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C0F17A-48D8-4C9A-A3A4-37307D8EC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56CE-41DE-4718-897E-5F27EA28E5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184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F1065A-6761-409D-B29A-A61F05DB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A78A5A-0596-4B26-A869-7098CE0F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4365BF-0E67-4B0A-8DB5-1BBE0E619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23C7F6-579D-47C1-BF33-A5EE7EC0F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59-CC40-4BB5-8A47-EA0745AD782C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96703A-7563-43C5-8E54-205C813BE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FCE6FB-C1A0-424C-A0E2-3EB12CBD5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56CE-41DE-4718-897E-5F27EA28E5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116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89F088-896B-4E6D-A79F-B1400C42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A1E043A-B5B1-48D1-BF8A-E0A20C2E5A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963BFD-8719-4AEF-B676-B4B7A2C8A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E9BC55-C70E-410E-9B5C-DD5CDA278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59-CC40-4BB5-8A47-EA0745AD782C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57C416-1EDD-45E2-B406-94DCB1E91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EDD271-7A1B-4091-B567-8CF65F5A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56CE-41DE-4718-897E-5F27EA28E5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198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6E353F1-7DD0-4185-B4ED-878986E51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C279D8-DFAD-4B71-8B31-A864E08BF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5206E7-989F-4D55-A932-5FE7905FD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23159-CC40-4BB5-8A47-EA0745AD782C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57EC68-BF04-45CF-BC0A-B14AFF348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93D268-05C5-43D3-96CA-1E08C3FAD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F56CE-41DE-4718-897E-5F27EA28E5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61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5" Type="http://schemas.openxmlformats.org/officeDocument/2006/relationships/tags" Target="../tags/tag5.xml"/><Relationship Id="rId1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microsoft.com/office/2007/relationships/hdphoto" Target="../media/hdphoto1.wdp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51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microsoft.com/office/2007/relationships/hdphoto" Target="../media/hdphoto1.wdp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7.png"/><Relationship Id="rId5" Type="http://schemas.openxmlformats.org/officeDocument/2006/relationships/image" Target="../media/image21.jp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microsoft.com/office/2007/relationships/hdphoto" Target="../media/hdphoto1.wdp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7.png"/><Relationship Id="rId5" Type="http://schemas.openxmlformats.org/officeDocument/2006/relationships/image" Target="../media/image22.jpe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7" Type="http://schemas.microsoft.com/office/2007/relationships/hdphoto" Target="../media/hdphoto1.wdp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7.png"/><Relationship Id="rId5" Type="http://schemas.openxmlformats.org/officeDocument/2006/relationships/image" Target="../media/image23.jp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microsoft.com/office/2007/relationships/hdphoto" Target="../media/hdphoto1.wdp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7.png"/><Relationship Id="rId5" Type="http://schemas.openxmlformats.org/officeDocument/2006/relationships/image" Target="../media/image24.jp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microsoft.com/office/2007/relationships/hdphoto" Target="../media/hdphoto1.wdp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7.png"/><Relationship Id="rId5" Type="http://schemas.openxmlformats.org/officeDocument/2006/relationships/image" Target="../media/image25.jpe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7" Type="http://schemas.microsoft.com/office/2007/relationships/hdphoto" Target="../media/hdphoto1.wdp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7.png"/><Relationship Id="rId5" Type="http://schemas.openxmlformats.org/officeDocument/2006/relationships/image" Target="../media/image26.jp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microsoft.com/office/2007/relationships/hdphoto" Target="../media/hdphoto1.wdp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7.png"/><Relationship Id="rId5" Type="http://schemas.openxmlformats.org/officeDocument/2006/relationships/image" Target="../media/image27.jp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microsoft.com/office/2007/relationships/hdphoto" Target="../media/hdphoto1.wdp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7.png"/><Relationship Id="rId5" Type="http://schemas.openxmlformats.org/officeDocument/2006/relationships/image" Target="../media/image28.jp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tags" Target="../tags/tag23.xml"/><Relationship Id="rId3" Type="http://schemas.openxmlformats.org/officeDocument/2006/relationships/tags" Target="../tags/tag8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tags" Target="../tags/tag25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23" Type="http://schemas.openxmlformats.org/officeDocument/2006/relationships/image" Target="../media/image4.png"/><Relationship Id="rId10" Type="http://schemas.openxmlformats.org/officeDocument/2006/relationships/tags" Target="../tags/tag15.xml"/><Relationship Id="rId19" Type="http://schemas.openxmlformats.org/officeDocument/2006/relationships/tags" Target="../tags/tag24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7" Type="http://schemas.microsoft.com/office/2007/relationships/hdphoto" Target="../media/hdphoto1.wdp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7.png"/><Relationship Id="rId5" Type="http://schemas.openxmlformats.org/officeDocument/2006/relationships/image" Target="../media/image29.jp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7" Type="http://schemas.microsoft.com/office/2007/relationships/hdphoto" Target="../media/hdphoto1.wdp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7.png"/><Relationship Id="rId5" Type="http://schemas.openxmlformats.org/officeDocument/2006/relationships/image" Target="../media/image30.jp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7" Type="http://schemas.microsoft.com/office/2007/relationships/hdphoto" Target="../media/hdphoto1.wdp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7.png"/><Relationship Id="rId5" Type="http://schemas.openxmlformats.org/officeDocument/2006/relationships/image" Target="../media/image31.jpe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microsoft.com/office/2007/relationships/hdphoto" Target="../media/hdphoto1.wdp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7.png"/><Relationship Id="rId5" Type="http://schemas.openxmlformats.org/officeDocument/2006/relationships/image" Target="../media/image32.jp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7" Type="http://schemas.microsoft.com/office/2007/relationships/hdphoto" Target="../media/hdphoto1.wdp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7.png"/><Relationship Id="rId5" Type="http://schemas.openxmlformats.org/officeDocument/2006/relationships/image" Target="../media/image33.jp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7" Type="http://schemas.microsoft.com/office/2007/relationships/hdphoto" Target="../media/hdphoto1.wdp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7.png"/><Relationship Id="rId5" Type="http://schemas.openxmlformats.org/officeDocument/2006/relationships/image" Target="../media/image34.jp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media" Target="../media/media1.mp4"/><Relationship Id="rId7" Type="http://schemas.microsoft.com/office/2007/relationships/hdphoto" Target="../media/hdphoto1.wdp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.mp4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98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03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8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tags" Target="../tags/tag106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5" Type="http://schemas.openxmlformats.org/officeDocument/2006/relationships/tags" Target="../tags/tag108.xml"/><Relationship Id="rId1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tags" Target="../tags/tag107.xml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33.xml"/><Relationship Id="rId7" Type="http://schemas.openxmlformats.org/officeDocument/2006/relationships/image" Target="../media/image14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13.JPG"/><Relationship Id="rId5" Type="http://schemas.openxmlformats.org/officeDocument/2006/relationships/slideLayout" Target="../slideLayouts/slideLayout2.xml"/><Relationship Id="rId10" Type="http://schemas.microsoft.com/office/2007/relationships/hdphoto" Target="../media/hdphoto1.wdp"/><Relationship Id="rId4" Type="http://schemas.openxmlformats.org/officeDocument/2006/relationships/tags" Target="../tags/tag34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7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42.xml"/><Relationship Id="rId7" Type="http://schemas.openxmlformats.org/officeDocument/2006/relationships/image" Target="../media/image17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microsoft.com/office/2007/relationships/hdphoto" Target="../media/hdphoto1.wdp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40953CF6-526C-4581-8EF9-54B9C76CE6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AB22C3D7-133E-4E9F-AE82-CE4AD443AC74}"/>
              </a:ext>
            </a:extLst>
          </p:cNvPr>
          <p:cNvSpPr/>
          <p:nvPr/>
        </p:nvSpPr>
        <p:spPr>
          <a:xfrm>
            <a:off x="2757949" y="4419432"/>
            <a:ext cx="5899354" cy="2438568"/>
          </a:xfrm>
          <a:custGeom>
            <a:avLst/>
            <a:gdLst>
              <a:gd name="connsiteX0" fmla="*/ 0 w 5899354"/>
              <a:gd name="connsiteY0" fmla="*/ 2438568 h 2438568"/>
              <a:gd name="connsiteX1" fmla="*/ 737419 w 5899354"/>
              <a:gd name="connsiteY1" fmla="*/ 1996117 h 2438568"/>
              <a:gd name="connsiteX2" fmla="*/ 1961535 w 5899354"/>
              <a:gd name="connsiteY2" fmla="*/ 1804388 h 2438568"/>
              <a:gd name="connsiteX3" fmla="*/ 3657600 w 5899354"/>
              <a:gd name="connsiteY3" fmla="*/ 5085 h 2438568"/>
              <a:gd name="connsiteX4" fmla="*/ 5899354 w 5899354"/>
              <a:gd name="connsiteY4" fmla="*/ 2438568 h 2438568"/>
              <a:gd name="connsiteX5" fmla="*/ 0 w 5899354"/>
              <a:gd name="connsiteY5" fmla="*/ 2438568 h 243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9354" h="2438568">
                <a:moveTo>
                  <a:pt x="0" y="2438568"/>
                </a:moveTo>
                <a:cubicBezTo>
                  <a:pt x="205248" y="2270191"/>
                  <a:pt x="410497" y="2101814"/>
                  <a:pt x="737419" y="1996117"/>
                </a:cubicBezTo>
                <a:cubicBezTo>
                  <a:pt x="1064341" y="1890420"/>
                  <a:pt x="1474838" y="2136227"/>
                  <a:pt x="1961535" y="1804388"/>
                </a:cubicBezTo>
                <a:cubicBezTo>
                  <a:pt x="2448232" y="1472549"/>
                  <a:pt x="3001297" y="-100612"/>
                  <a:pt x="3657600" y="5085"/>
                </a:cubicBezTo>
                <a:cubicBezTo>
                  <a:pt x="4313903" y="110782"/>
                  <a:pt x="5106628" y="1274675"/>
                  <a:pt x="5899354" y="2438568"/>
                </a:cubicBezTo>
                <a:lnTo>
                  <a:pt x="0" y="2438568"/>
                </a:lnTo>
                <a:close/>
              </a:path>
            </a:pathLst>
          </a:custGeom>
          <a:solidFill>
            <a:srgbClr val="FFB303"/>
          </a:solidFill>
          <a:ln>
            <a:noFill/>
          </a:ln>
          <a:effectLst>
            <a:outerShdw blurRad="152400" dist="38100" dir="13500000" algn="br" rotWithShape="0">
              <a:srgbClr val="439AC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CF0D2C16-3AE3-4E9B-AC87-9F682FC9C53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9" t="45328" r="12653" b="35293"/>
          <a:stretch/>
        </p:blipFill>
        <p:spPr>
          <a:xfrm>
            <a:off x="5730771" y="5669189"/>
            <a:ext cx="1773054" cy="1005616"/>
          </a:xfrm>
          <a:prstGeom prst="rect">
            <a:avLst/>
          </a:prstGeom>
        </p:spPr>
      </p:pic>
      <p:sp>
        <p:nvSpPr>
          <p:cNvPr id="8" name="PA-任意多边形 7">
            <a:extLst>
              <a:ext uri="{FF2B5EF4-FFF2-40B4-BE49-F238E27FC236}">
                <a16:creationId xmlns:a16="http://schemas.microsoft.com/office/drawing/2014/main" id="{2CB7B8FE-39B0-4834-B5CC-59269AFAABC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782920" y="2057442"/>
            <a:ext cx="5409079" cy="4800558"/>
          </a:xfrm>
          <a:custGeom>
            <a:avLst/>
            <a:gdLst>
              <a:gd name="connsiteX0" fmla="*/ 3676527 w 6096000"/>
              <a:gd name="connsiteY0" fmla="*/ 0 h 5410200"/>
              <a:gd name="connsiteX1" fmla="*/ 6015140 w 6096000"/>
              <a:gd name="connsiteY1" fmla="*/ 839540 h 5410200"/>
              <a:gd name="connsiteX2" fmla="*/ 6096000 w 6096000"/>
              <a:gd name="connsiteY2" fmla="*/ 913031 h 5410200"/>
              <a:gd name="connsiteX3" fmla="*/ 6096000 w 6096000"/>
              <a:gd name="connsiteY3" fmla="*/ 5410200 h 5410200"/>
              <a:gd name="connsiteX4" fmla="*/ 434691 w 6096000"/>
              <a:gd name="connsiteY4" fmla="*/ 5410200 h 5410200"/>
              <a:gd name="connsiteX5" fmla="*/ 288920 w 6096000"/>
              <a:gd name="connsiteY5" fmla="*/ 5107598 h 5410200"/>
              <a:gd name="connsiteX6" fmla="*/ 0 w 6096000"/>
              <a:gd name="connsiteY6" fmla="*/ 3676527 h 5410200"/>
              <a:gd name="connsiteX7" fmla="*/ 3676527 w 6096000"/>
              <a:gd name="connsiteY7" fmla="*/ 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5410200">
                <a:moveTo>
                  <a:pt x="3676527" y="0"/>
                </a:moveTo>
                <a:cubicBezTo>
                  <a:pt x="4564866" y="0"/>
                  <a:pt x="5379619" y="315062"/>
                  <a:pt x="6015140" y="839540"/>
                </a:cubicBezTo>
                <a:lnTo>
                  <a:pt x="6096000" y="913031"/>
                </a:lnTo>
                <a:lnTo>
                  <a:pt x="6096000" y="5410200"/>
                </a:lnTo>
                <a:lnTo>
                  <a:pt x="434691" y="5410200"/>
                </a:lnTo>
                <a:lnTo>
                  <a:pt x="288920" y="5107598"/>
                </a:lnTo>
                <a:cubicBezTo>
                  <a:pt x="102878" y="4667744"/>
                  <a:pt x="0" y="4184150"/>
                  <a:pt x="0" y="3676527"/>
                </a:cubicBezTo>
                <a:cubicBezTo>
                  <a:pt x="0" y="1646037"/>
                  <a:pt x="1646037" y="0"/>
                  <a:pt x="367652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28600" dist="38100" dir="13500000" algn="br" rotWithShape="0">
              <a:srgbClr val="439AC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AA7E8776-79FF-4380-AFC3-7798871FB067}"/>
              </a:ext>
            </a:extLst>
          </p:cNvPr>
          <p:cNvSpPr/>
          <p:nvPr/>
        </p:nvSpPr>
        <p:spPr>
          <a:xfrm>
            <a:off x="0" y="0"/>
            <a:ext cx="5946393" cy="2666833"/>
          </a:xfrm>
          <a:custGeom>
            <a:avLst/>
            <a:gdLst>
              <a:gd name="connsiteX0" fmla="*/ 0 w 5946393"/>
              <a:gd name="connsiteY0" fmla="*/ 0 h 3667591"/>
              <a:gd name="connsiteX1" fmla="*/ 5946393 w 5946393"/>
              <a:gd name="connsiteY1" fmla="*/ 0 h 3667591"/>
              <a:gd name="connsiteX2" fmla="*/ 5762948 w 5946393"/>
              <a:gd name="connsiteY2" fmla="*/ 208303 h 3667591"/>
              <a:gd name="connsiteX3" fmla="*/ 4257367 w 5946393"/>
              <a:gd name="connsiteY3" fmla="*/ 1523841 h 3667591"/>
              <a:gd name="connsiteX4" fmla="*/ 2266335 w 5946393"/>
              <a:gd name="connsiteY4" fmla="*/ 1789312 h 3667591"/>
              <a:gd name="connsiteX5" fmla="*/ 1646903 w 5946393"/>
              <a:gd name="connsiteY5" fmla="*/ 3588615 h 3667591"/>
              <a:gd name="connsiteX6" fmla="*/ 24580 w 5946393"/>
              <a:gd name="connsiteY6" fmla="*/ 3337892 h 3667591"/>
              <a:gd name="connsiteX7" fmla="*/ 0 w 5946393"/>
              <a:gd name="connsiteY7" fmla="*/ 3332646 h 366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46393" h="3667591">
                <a:moveTo>
                  <a:pt x="0" y="0"/>
                </a:moveTo>
                <a:lnTo>
                  <a:pt x="5946393" y="0"/>
                </a:lnTo>
                <a:lnTo>
                  <a:pt x="5762948" y="208303"/>
                </a:lnTo>
                <a:cubicBezTo>
                  <a:pt x="5283436" y="749147"/>
                  <a:pt x="4797219" y="1259292"/>
                  <a:pt x="4257367" y="1523841"/>
                </a:cubicBezTo>
                <a:cubicBezTo>
                  <a:pt x="3640393" y="1826183"/>
                  <a:pt x="2701412" y="1445183"/>
                  <a:pt x="2266335" y="1789312"/>
                </a:cubicBezTo>
                <a:cubicBezTo>
                  <a:pt x="1831258" y="2133441"/>
                  <a:pt x="2020529" y="3330518"/>
                  <a:pt x="1646903" y="3588615"/>
                </a:cubicBezTo>
                <a:cubicBezTo>
                  <a:pt x="1273277" y="3846712"/>
                  <a:pt x="312173" y="3394427"/>
                  <a:pt x="24580" y="3337892"/>
                </a:cubicBezTo>
                <a:lnTo>
                  <a:pt x="0" y="33326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152400" dist="38100" dir="2700000" algn="tl" rotWithShape="0">
              <a:srgbClr val="439AC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PA-图片 22">
            <a:extLst>
              <a:ext uri="{FF2B5EF4-FFF2-40B4-BE49-F238E27FC236}">
                <a16:creationId xmlns:a16="http://schemas.microsoft.com/office/drawing/2014/main" id="{3A01BD9A-0AC3-46F2-A2E9-60A9059F54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1428" y="1071495"/>
            <a:ext cx="5786505" cy="5786505"/>
          </a:xfrm>
          <a:prstGeom prst="rect">
            <a:avLst/>
          </a:prstGeom>
        </p:spPr>
      </p:pic>
      <p:sp>
        <p:nvSpPr>
          <p:cNvPr id="37" name="PA-文本框 36">
            <a:extLst>
              <a:ext uri="{FF2B5EF4-FFF2-40B4-BE49-F238E27FC236}">
                <a16:creationId xmlns:a16="http://schemas.microsoft.com/office/drawing/2014/main" id="{587DD7D8-709F-46A4-8D7A-E8DA265D17F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26238" y="2681047"/>
            <a:ext cx="7071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 err="1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DearFurkid</a:t>
            </a:r>
            <a:endParaRPr lang="zh-CN" altLang="en-US" sz="72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127ED9D7-7C29-4449-8179-0FF2056F1639}"/>
              </a:ext>
            </a:extLst>
          </p:cNvPr>
          <p:cNvGrpSpPr/>
          <p:nvPr/>
        </p:nvGrpSpPr>
        <p:grpSpPr>
          <a:xfrm>
            <a:off x="496581" y="3841145"/>
            <a:ext cx="5789761" cy="414191"/>
            <a:chOff x="496581" y="3841145"/>
            <a:chExt cx="5789761" cy="414191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CD7AEA57-C817-4D30-9CAA-C4777314524C}"/>
                </a:ext>
              </a:extLst>
            </p:cNvPr>
            <p:cNvSpPr/>
            <p:nvPr/>
          </p:nvSpPr>
          <p:spPr>
            <a:xfrm>
              <a:off x="496581" y="3841145"/>
              <a:ext cx="5789761" cy="4141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B2A394E-ED47-41D4-944E-C9B8CE087499}"/>
                </a:ext>
              </a:extLst>
            </p:cNvPr>
            <p:cNvSpPr/>
            <p:nvPr/>
          </p:nvSpPr>
          <p:spPr>
            <a:xfrm>
              <a:off x="777283" y="3851648"/>
              <a:ext cx="494018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solidFill>
                    <a:srgbClr val="FFB303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寵物資訊系統</a:t>
              </a:r>
              <a:endParaRPr lang="zh-CN" altLang="en-US" dirty="0">
                <a:solidFill>
                  <a:srgbClr val="FFB30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55" name="PA-矩形 54">
            <a:extLst>
              <a:ext uri="{FF2B5EF4-FFF2-40B4-BE49-F238E27FC236}">
                <a16:creationId xmlns:a16="http://schemas.microsoft.com/office/drawing/2014/main" id="{6741CB66-9DAD-4081-9CB2-88AAC8C063D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95759" y="4438387"/>
            <a:ext cx="44195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汉仪星球体W" panose="00020600040101010101" pitchFamily="18" charset="-122"/>
                <a:ea typeface="汉仪星球体W" panose="00020600040101010101" pitchFamily="18" charset="-122"/>
              </a:rPr>
              <a:t>組別：</a:t>
            </a:r>
            <a:r>
              <a:rPr lang="en-US" altLang="zh-TW" sz="2400" dirty="0">
                <a:solidFill>
                  <a:schemeClr val="bg1"/>
                </a:solidFill>
                <a:latin typeface="汉仪星球体W" panose="00020600040101010101" pitchFamily="18" charset="-122"/>
                <a:ea typeface="汉仪星球体W" panose="00020600040101010101" pitchFamily="18" charset="-122"/>
              </a:rPr>
              <a:t>110403</a:t>
            </a:r>
            <a:r>
              <a:rPr lang="zh-TW" altLang="en-US" sz="2400" dirty="0">
                <a:solidFill>
                  <a:schemeClr val="bg1"/>
                </a:solidFill>
                <a:latin typeface="汉仪星球体W" panose="00020600040101010101" pitchFamily="18" charset="-122"/>
                <a:ea typeface="汉仪星球体W" panose="00020600040101010101" pitchFamily="18" charset="-122"/>
              </a:rPr>
              <a:t> 組</a:t>
            </a:r>
            <a:endParaRPr lang="en-US" altLang="zh-TW" sz="2400" dirty="0">
              <a:solidFill>
                <a:schemeClr val="bg1"/>
              </a:solidFill>
              <a:latin typeface="汉仪星球体W" panose="00020600040101010101" pitchFamily="18" charset="-122"/>
              <a:ea typeface="汉仪星球体W" panose="00020600040101010101" pitchFamily="18" charset="-122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汉仪星球体W" panose="00020600040101010101" pitchFamily="18" charset="-122"/>
                <a:ea typeface="汉仪星球体W" panose="00020600040101010101" pitchFamily="18" charset="-122"/>
              </a:rPr>
              <a:t>組長：</a:t>
            </a:r>
            <a:r>
              <a:rPr lang="en-US" altLang="zh-TW" sz="2400" dirty="0">
                <a:solidFill>
                  <a:schemeClr val="bg1"/>
                </a:solidFill>
                <a:latin typeface="汉仪星球体W" panose="00020600040101010101" pitchFamily="18" charset="-122"/>
                <a:ea typeface="汉仪星球体W" panose="00020600040101010101" pitchFamily="18" charset="-122"/>
              </a:rPr>
              <a:t>10746012</a:t>
            </a:r>
            <a:r>
              <a:rPr lang="zh-TW" altLang="en-US" sz="2400" dirty="0">
                <a:solidFill>
                  <a:schemeClr val="bg1"/>
                </a:solidFill>
                <a:latin typeface="汉仪星球体W" panose="00020600040101010101" pitchFamily="18" charset="-122"/>
                <a:ea typeface="汉仪星球体W" panose="00020600040101010101" pitchFamily="18" charset="-122"/>
              </a:rPr>
              <a:t> 詹仲</a:t>
            </a:r>
            <a:endParaRPr lang="en-US" altLang="zh-TW" sz="2400" dirty="0">
              <a:solidFill>
                <a:schemeClr val="bg1"/>
              </a:solidFill>
              <a:latin typeface="汉仪星球体W" panose="00020600040101010101" pitchFamily="18" charset="-122"/>
              <a:ea typeface="汉仪星球体W" panose="00020600040101010101" pitchFamily="18" charset="-122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汉仪星球体W" panose="00020600040101010101" pitchFamily="18" charset="-122"/>
                <a:ea typeface="汉仪星球体W" panose="00020600040101010101" pitchFamily="18" charset="-122"/>
              </a:rPr>
              <a:t>組員：</a:t>
            </a:r>
            <a:r>
              <a:rPr lang="en-US" altLang="zh-TW" sz="2400" dirty="0">
                <a:solidFill>
                  <a:schemeClr val="bg1"/>
                </a:solidFill>
                <a:latin typeface="汉仪星球体W" panose="00020600040101010101" pitchFamily="18" charset="-122"/>
                <a:ea typeface="汉仪星球体W" panose="00020600040101010101" pitchFamily="18" charset="-122"/>
              </a:rPr>
              <a:t>10746001</a:t>
            </a:r>
            <a:r>
              <a:rPr lang="zh-TW" altLang="en-US" sz="2400" dirty="0">
                <a:solidFill>
                  <a:schemeClr val="bg1"/>
                </a:solidFill>
                <a:latin typeface="汉仪星球体W" panose="00020600040101010101" pitchFamily="18" charset="-122"/>
                <a:ea typeface="汉仪星球体W" panose="00020600040101010101" pitchFamily="18" charset="-122"/>
              </a:rPr>
              <a:t> 邱竑達</a:t>
            </a:r>
            <a:endParaRPr lang="en-US" altLang="zh-TW" sz="2400" dirty="0">
              <a:solidFill>
                <a:schemeClr val="bg1"/>
              </a:solidFill>
              <a:latin typeface="汉仪星球体W" panose="00020600040101010101" pitchFamily="18" charset="-122"/>
              <a:ea typeface="汉仪星球体W" panose="00020600040101010101" pitchFamily="18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汉仪星球体W" panose="00020600040101010101" pitchFamily="18" charset="-122"/>
                <a:ea typeface="汉仪星球体W" panose="00020600040101010101" pitchFamily="18" charset="-122"/>
              </a:rPr>
              <a:t>	</a:t>
            </a:r>
            <a:r>
              <a:rPr lang="en-US" altLang="zh-TW" sz="2400" dirty="0">
                <a:solidFill>
                  <a:schemeClr val="bg1"/>
                </a:solidFill>
                <a:latin typeface="汉仪星球体W" panose="00020600040101010101" pitchFamily="18" charset="-122"/>
                <a:ea typeface="汉仪星球体W" panose="00020600040101010101" pitchFamily="18" charset="-122"/>
              </a:rPr>
              <a:t>10746005</a:t>
            </a:r>
            <a:r>
              <a:rPr lang="zh-TW" altLang="en-US" sz="2400" dirty="0">
                <a:solidFill>
                  <a:schemeClr val="bg1"/>
                </a:solidFill>
                <a:latin typeface="汉仪星球体W" panose="00020600040101010101" pitchFamily="18" charset="-122"/>
                <a:ea typeface="汉仪星球体W" panose="00020600040101010101" pitchFamily="18" charset="-122"/>
              </a:rPr>
              <a:t> 蔡亞穎</a:t>
            </a:r>
            <a:endParaRPr lang="en-US" altLang="zh-TW" sz="2400" dirty="0">
              <a:solidFill>
                <a:schemeClr val="bg1"/>
              </a:solidFill>
              <a:latin typeface="汉仪星球体W" panose="00020600040101010101" pitchFamily="18" charset="-122"/>
              <a:ea typeface="汉仪星球体W" panose="00020600040101010101" pitchFamily="18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汉仪星球体W" panose="00020600040101010101" pitchFamily="18" charset="-122"/>
                <a:ea typeface="汉仪星球体W" panose="00020600040101010101" pitchFamily="18" charset="-122"/>
              </a:rPr>
              <a:t>	</a:t>
            </a:r>
            <a:r>
              <a:rPr lang="en-US" altLang="zh-TW" sz="2400" dirty="0">
                <a:solidFill>
                  <a:schemeClr val="bg1"/>
                </a:solidFill>
                <a:latin typeface="汉仪星球体W" panose="00020600040101010101" pitchFamily="18" charset="-122"/>
                <a:ea typeface="汉仪星球体W" panose="00020600040101010101" pitchFamily="18" charset="-122"/>
              </a:rPr>
              <a:t>10746015</a:t>
            </a:r>
            <a:r>
              <a:rPr lang="zh-TW" altLang="en-US" sz="2400" dirty="0">
                <a:solidFill>
                  <a:schemeClr val="bg1"/>
                </a:solidFill>
                <a:latin typeface="汉仪星球体W" panose="00020600040101010101" pitchFamily="18" charset="-122"/>
                <a:ea typeface="汉仪星球体W" panose="00020600040101010101" pitchFamily="18" charset="-122"/>
              </a:rPr>
              <a:t> 高家羚</a:t>
            </a:r>
            <a:endParaRPr lang="zh-CN" altLang="en-US" sz="2400" dirty="0">
              <a:solidFill>
                <a:schemeClr val="bg1"/>
              </a:solidFill>
              <a:latin typeface="汉仪星球体W" panose="00020600040101010101" pitchFamily="18" charset="-122"/>
              <a:ea typeface="汉仪星球体W" panose="00020600040101010101" pitchFamily="18" charset="-122"/>
            </a:endParaRPr>
          </a:p>
        </p:txBody>
      </p:sp>
      <p:sp>
        <p:nvSpPr>
          <p:cNvPr id="56" name="iconfont-11518-5469614">
            <a:extLst>
              <a:ext uri="{FF2B5EF4-FFF2-40B4-BE49-F238E27FC236}">
                <a16:creationId xmlns:a16="http://schemas.microsoft.com/office/drawing/2014/main" id="{F32626DC-C8AF-4287-AA37-C59F49280EDA}"/>
              </a:ext>
            </a:extLst>
          </p:cNvPr>
          <p:cNvSpPr>
            <a:spLocks noChangeAspect="1"/>
          </p:cNvSpPr>
          <p:nvPr/>
        </p:nvSpPr>
        <p:spPr bwMode="auto">
          <a:xfrm>
            <a:off x="290917" y="6155942"/>
            <a:ext cx="609685" cy="479491"/>
          </a:xfrm>
          <a:custGeom>
            <a:avLst/>
            <a:gdLst>
              <a:gd name="T0" fmla="*/ 5244 w 10400"/>
              <a:gd name="T1" fmla="*/ 3200 h 8178"/>
              <a:gd name="T2" fmla="*/ 2044 w 10400"/>
              <a:gd name="T3" fmla="*/ 6400 h 8178"/>
              <a:gd name="T4" fmla="*/ 5244 w 10400"/>
              <a:gd name="T5" fmla="*/ 8178 h 8178"/>
              <a:gd name="T6" fmla="*/ 8444 w 10400"/>
              <a:gd name="T7" fmla="*/ 6400 h 8178"/>
              <a:gd name="T8" fmla="*/ 5244 w 10400"/>
              <a:gd name="T9" fmla="*/ 3200 h 8178"/>
              <a:gd name="T10" fmla="*/ 5244 w 10400"/>
              <a:gd name="T11" fmla="*/ 7467 h 8178"/>
              <a:gd name="T12" fmla="*/ 2755 w 10400"/>
              <a:gd name="T13" fmla="*/ 6400 h 8178"/>
              <a:gd name="T14" fmla="*/ 5244 w 10400"/>
              <a:gd name="T15" fmla="*/ 3911 h 8178"/>
              <a:gd name="T16" fmla="*/ 7733 w 10400"/>
              <a:gd name="T17" fmla="*/ 6400 h 8178"/>
              <a:gd name="T18" fmla="*/ 5244 w 10400"/>
              <a:gd name="T19" fmla="*/ 7467 h 8178"/>
              <a:gd name="T20" fmla="*/ 1155 w 10400"/>
              <a:gd name="T21" fmla="*/ 2133 h 8178"/>
              <a:gd name="T22" fmla="*/ 0 w 10400"/>
              <a:gd name="T23" fmla="*/ 3289 h 8178"/>
              <a:gd name="T24" fmla="*/ 1155 w 10400"/>
              <a:gd name="T25" fmla="*/ 4445 h 8178"/>
              <a:gd name="T26" fmla="*/ 2311 w 10400"/>
              <a:gd name="T27" fmla="*/ 3289 h 8178"/>
              <a:gd name="T28" fmla="*/ 1155 w 10400"/>
              <a:gd name="T29" fmla="*/ 2133 h 8178"/>
              <a:gd name="T30" fmla="*/ 1155 w 10400"/>
              <a:gd name="T31" fmla="*/ 3733 h 8178"/>
              <a:gd name="T32" fmla="*/ 711 w 10400"/>
              <a:gd name="T33" fmla="*/ 3289 h 8178"/>
              <a:gd name="T34" fmla="*/ 1155 w 10400"/>
              <a:gd name="T35" fmla="*/ 2845 h 8178"/>
              <a:gd name="T36" fmla="*/ 1600 w 10400"/>
              <a:gd name="T37" fmla="*/ 3289 h 8178"/>
              <a:gd name="T38" fmla="*/ 1155 w 10400"/>
              <a:gd name="T39" fmla="*/ 3733 h 8178"/>
              <a:gd name="T40" fmla="*/ 9244 w 10400"/>
              <a:gd name="T41" fmla="*/ 2311 h 8178"/>
              <a:gd name="T42" fmla="*/ 8088 w 10400"/>
              <a:gd name="T43" fmla="*/ 3467 h 8178"/>
              <a:gd name="T44" fmla="*/ 9244 w 10400"/>
              <a:gd name="T45" fmla="*/ 4622 h 8178"/>
              <a:gd name="T46" fmla="*/ 10400 w 10400"/>
              <a:gd name="T47" fmla="*/ 3467 h 8178"/>
              <a:gd name="T48" fmla="*/ 9244 w 10400"/>
              <a:gd name="T49" fmla="*/ 2311 h 8178"/>
              <a:gd name="T50" fmla="*/ 9244 w 10400"/>
              <a:gd name="T51" fmla="*/ 3911 h 8178"/>
              <a:gd name="T52" fmla="*/ 8800 w 10400"/>
              <a:gd name="T53" fmla="*/ 3467 h 8178"/>
              <a:gd name="T54" fmla="*/ 9244 w 10400"/>
              <a:gd name="T55" fmla="*/ 3022 h 8178"/>
              <a:gd name="T56" fmla="*/ 9688 w 10400"/>
              <a:gd name="T57" fmla="*/ 3467 h 8178"/>
              <a:gd name="T58" fmla="*/ 9244 w 10400"/>
              <a:gd name="T59" fmla="*/ 3911 h 8178"/>
              <a:gd name="T60" fmla="*/ 7111 w 10400"/>
              <a:gd name="T61" fmla="*/ 178 h 8178"/>
              <a:gd name="T62" fmla="*/ 5955 w 10400"/>
              <a:gd name="T63" fmla="*/ 1333 h 8178"/>
              <a:gd name="T64" fmla="*/ 7111 w 10400"/>
              <a:gd name="T65" fmla="*/ 2489 h 8178"/>
              <a:gd name="T66" fmla="*/ 8266 w 10400"/>
              <a:gd name="T67" fmla="*/ 1333 h 8178"/>
              <a:gd name="T68" fmla="*/ 7111 w 10400"/>
              <a:gd name="T69" fmla="*/ 178 h 8178"/>
              <a:gd name="T70" fmla="*/ 7111 w 10400"/>
              <a:gd name="T71" fmla="*/ 1778 h 8178"/>
              <a:gd name="T72" fmla="*/ 6666 w 10400"/>
              <a:gd name="T73" fmla="*/ 1333 h 8178"/>
              <a:gd name="T74" fmla="*/ 7111 w 10400"/>
              <a:gd name="T75" fmla="*/ 889 h 8178"/>
              <a:gd name="T76" fmla="*/ 7555 w 10400"/>
              <a:gd name="T77" fmla="*/ 1333 h 8178"/>
              <a:gd name="T78" fmla="*/ 7111 w 10400"/>
              <a:gd name="T79" fmla="*/ 1778 h 8178"/>
              <a:gd name="T80" fmla="*/ 3733 w 10400"/>
              <a:gd name="T81" fmla="*/ 0 h 8178"/>
              <a:gd name="T82" fmla="*/ 2400 w 10400"/>
              <a:gd name="T83" fmla="*/ 1333 h 8178"/>
              <a:gd name="T84" fmla="*/ 3733 w 10400"/>
              <a:gd name="T85" fmla="*/ 2667 h 8178"/>
              <a:gd name="T86" fmla="*/ 5066 w 10400"/>
              <a:gd name="T87" fmla="*/ 1333 h 8178"/>
              <a:gd name="T88" fmla="*/ 3733 w 10400"/>
              <a:gd name="T89" fmla="*/ 0 h 8178"/>
              <a:gd name="T90" fmla="*/ 3733 w 10400"/>
              <a:gd name="T91" fmla="*/ 1956 h 8178"/>
              <a:gd name="T92" fmla="*/ 3111 w 10400"/>
              <a:gd name="T93" fmla="*/ 1333 h 8178"/>
              <a:gd name="T94" fmla="*/ 3733 w 10400"/>
              <a:gd name="T95" fmla="*/ 711 h 8178"/>
              <a:gd name="T96" fmla="*/ 4355 w 10400"/>
              <a:gd name="T97" fmla="*/ 1333 h 8178"/>
              <a:gd name="T98" fmla="*/ 3733 w 10400"/>
              <a:gd name="T99" fmla="*/ 1956 h 8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400" h="8178">
                <a:moveTo>
                  <a:pt x="5244" y="3200"/>
                </a:moveTo>
                <a:cubicBezTo>
                  <a:pt x="3484" y="3200"/>
                  <a:pt x="2044" y="5511"/>
                  <a:pt x="2044" y="6400"/>
                </a:cubicBezTo>
                <a:cubicBezTo>
                  <a:pt x="2044" y="8160"/>
                  <a:pt x="3484" y="8178"/>
                  <a:pt x="5244" y="8178"/>
                </a:cubicBezTo>
                <a:cubicBezTo>
                  <a:pt x="7004" y="8178"/>
                  <a:pt x="8444" y="8160"/>
                  <a:pt x="8444" y="6400"/>
                </a:cubicBezTo>
                <a:cubicBezTo>
                  <a:pt x="8444" y="5511"/>
                  <a:pt x="7004" y="3200"/>
                  <a:pt x="5244" y="3200"/>
                </a:cubicBezTo>
                <a:close/>
                <a:moveTo>
                  <a:pt x="5244" y="7467"/>
                </a:moveTo>
                <a:cubicBezTo>
                  <a:pt x="3875" y="7467"/>
                  <a:pt x="2755" y="7467"/>
                  <a:pt x="2755" y="6400"/>
                </a:cubicBezTo>
                <a:cubicBezTo>
                  <a:pt x="2755" y="5867"/>
                  <a:pt x="3875" y="3911"/>
                  <a:pt x="5244" y="3911"/>
                </a:cubicBezTo>
                <a:cubicBezTo>
                  <a:pt x="6613" y="3911"/>
                  <a:pt x="7733" y="5867"/>
                  <a:pt x="7733" y="6400"/>
                </a:cubicBezTo>
                <a:cubicBezTo>
                  <a:pt x="7733" y="7645"/>
                  <a:pt x="6613" y="7467"/>
                  <a:pt x="5244" y="7467"/>
                </a:cubicBezTo>
                <a:close/>
                <a:moveTo>
                  <a:pt x="1155" y="2133"/>
                </a:moveTo>
                <a:cubicBezTo>
                  <a:pt x="515" y="2133"/>
                  <a:pt x="0" y="2649"/>
                  <a:pt x="0" y="3289"/>
                </a:cubicBezTo>
                <a:cubicBezTo>
                  <a:pt x="0" y="3929"/>
                  <a:pt x="515" y="4445"/>
                  <a:pt x="1155" y="4445"/>
                </a:cubicBezTo>
                <a:cubicBezTo>
                  <a:pt x="1795" y="4445"/>
                  <a:pt x="2311" y="3929"/>
                  <a:pt x="2311" y="3289"/>
                </a:cubicBezTo>
                <a:cubicBezTo>
                  <a:pt x="2311" y="2649"/>
                  <a:pt x="1795" y="2133"/>
                  <a:pt x="1155" y="2133"/>
                </a:cubicBezTo>
                <a:close/>
                <a:moveTo>
                  <a:pt x="1155" y="3733"/>
                </a:moveTo>
                <a:cubicBezTo>
                  <a:pt x="906" y="3733"/>
                  <a:pt x="711" y="3538"/>
                  <a:pt x="711" y="3289"/>
                </a:cubicBezTo>
                <a:cubicBezTo>
                  <a:pt x="711" y="3040"/>
                  <a:pt x="906" y="2845"/>
                  <a:pt x="1155" y="2845"/>
                </a:cubicBezTo>
                <a:cubicBezTo>
                  <a:pt x="1404" y="2845"/>
                  <a:pt x="1600" y="3040"/>
                  <a:pt x="1600" y="3289"/>
                </a:cubicBezTo>
                <a:cubicBezTo>
                  <a:pt x="1600" y="3538"/>
                  <a:pt x="1404" y="3733"/>
                  <a:pt x="1155" y="3733"/>
                </a:cubicBezTo>
                <a:close/>
                <a:moveTo>
                  <a:pt x="9244" y="2311"/>
                </a:moveTo>
                <a:cubicBezTo>
                  <a:pt x="8604" y="2311"/>
                  <a:pt x="8088" y="2827"/>
                  <a:pt x="8088" y="3467"/>
                </a:cubicBezTo>
                <a:cubicBezTo>
                  <a:pt x="8088" y="4107"/>
                  <a:pt x="8604" y="4622"/>
                  <a:pt x="9244" y="4622"/>
                </a:cubicBezTo>
                <a:cubicBezTo>
                  <a:pt x="9884" y="4622"/>
                  <a:pt x="10400" y="4107"/>
                  <a:pt x="10400" y="3467"/>
                </a:cubicBezTo>
                <a:cubicBezTo>
                  <a:pt x="10400" y="2827"/>
                  <a:pt x="9884" y="2311"/>
                  <a:pt x="9244" y="2311"/>
                </a:cubicBezTo>
                <a:close/>
                <a:moveTo>
                  <a:pt x="9244" y="3911"/>
                </a:moveTo>
                <a:cubicBezTo>
                  <a:pt x="8995" y="3911"/>
                  <a:pt x="8800" y="3716"/>
                  <a:pt x="8800" y="3467"/>
                </a:cubicBezTo>
                <a:cubicBezTo>
                  <a:pt x="8800" y="3218"/>
                  <a:pt x="8995" y="3022"/>
                  <a:pt x="9244" y="3022"/>
                </a:cubicBezTo>
                <a:cubicBezTo>
                  <a:pt x="9493" y="3022"/>
                  <a:pt x="9688" y="3218"/>
                  <a:pt x="9688" y="3467"/>
                </a:cubicBezTo>
                <a:cubicBezTo>
                  <a:pt x="9688" y="3716"/>
                  <a:pt x="9493" y="3911"/>
                  <a:pt x="9244" y="3911"/>
                </a:cubicBezTo>
                <a:close/>
                <a:moveTo>
                  <a:pt x="7111" y="178"/>
                </a:moveTo>
                <a:cubicBezTo>
                  <a:pt x="6471" y="178"/>
                  <a:pt x="5955" y="693"/>
                  <a:pt x="5955" y="1333"/>
                </a:cubicBezTo>
                <a:cubicBezTo>
                  <a:pt x="5955" y="1973"/>
                  <a:pt x="6471" y="2489"/>
                  <a:pt x="7111" y="2489"/>
                </a:cubicBezTo>
                <a:cubicBezTo>
                  <a:pt x="7751" y="2489"/>
                  <a:pt x="8266" y="1973"/>
                  <a:pt x="8266" y="1333"/>
                </a:cubicBezTo>
                <a:cubicBezTo>
                  <a:pt x="8266" y="693"/>
                  <a:pt x="7751" y="178"/>
                  <a:pt x="7111" y="178"/>
                </a:cubicBezTo>
                <a:close/>
                <a:moveTo>
                  <a:pt x="7111" y="1778"/>
                </a:moveTo>
                <a:cubicBezTo>
                  <a:pt x="6862" y="1778"/>
                  <a:pt x="6666" y="1582"/>
                  <a:pt x="6666" y="1333"/>
                </a:cubicBezTo>
                <a:cubicBezTo>
                  <a:pt x="6666" y="1085"/>
                  <a:pt x="6862" y="889"/>
                  <a:pt x="7111" y="889"/>
                </a:cubicBezTo>
                <a:cubicBezTo>
                  <a:pt x="7360" y="889"/>
                  <a:pt x="7555" y="1085"/>
                  <a:pt x="7555" y="1333"/>
                </a:cubicBezTo>
                <a:cubicBezTo>
                  <a:pt x="7555" y="1582"/>
                  <a:pt x="7360" y="1778"/>
                  <a:pt x="7111" y="1778"/>
                </a:cubicBezTo>
                <a:close/>
                <a:moveTo>
                  <a:pt x="3733" y="0"/>
                </a:moveTo>
                <a:cubicBezTo>
                  <a:pt x="3004" y="0"/>
                  <a:pt x="2400" y="605"/>
                  <a:pt x="2400" y="1333"/>
                </a:cubicBezTo>
                <a:cubicBezTo>
                  <a:pt x="2400" y="2062"/>
                  <a:pt x="3004" y="2667"/>
                  <a:pt x="3733" y="2667"/>
                </a:cubicBezTo>
                <a:cubicBezTo>
                  <a:pt x="4462" y="2667"/>
                  <a:pt x="5066" y="2062"/>
                  <a:pt x="5066" y="1333"/>
                </a:cubicBezTo>
                <a:cubicBezTo>
                  <a:pt x="5066" y="605"/>
                  <a:pt x="4462" y="0"/>
                  <a:pt x="3733" y="0"/>
                </a:cubicBezTo>
                <a:close/>
                <a:moveTo>
                  <a:pt x="3733" y="1956"/>
                </a:moveTo>
                <a:cubicBezTo>
                  <a:pt x="3395" y="1956"/>
                  <a:pt x="3111" y="1671"/>
                  <a:pt x="3111" y="1333"/>
                </a:cubicBezTo>
                <a:cubicBezTo>
                  <a:pt x="3111" y="996"/>
                  <a:pt x="3395" y="711"/>
                  <a:pt x="3733" y="711"/>
                </a:cubicBezTo>
                <a:cubicBezTo>
                  <a:pt x="4071" y="711"/>
                  <a:pt x="4355" y="996"/>
                  <a:pt x="4355" y="1333"/>
                </a:cubicBezTo>
                <a:cubicBezTo>
                  <a:pt x="4355" y="1671"/>
                  <a:pt x="4071" y="1956"/>
                  <a:pt x="3733" y="19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7" name="iconfont-10795-5191344">
            <a:extLst>
              <a:ext uri="{FF2B5EF4-FFF2-40B4-BE49-F238E27FC236}">
                <a16:creationId xmlns:a16="http://schemas.microsoft.com/office/drawing/2014/main" id="{F8CC2258-ABD8-4AAC-A255-794002E93344}"/>
              </a:ext>
            </a:extLst>
          </p:cNvPr>
          <p:cNvSpPr>
            <a:spLocks noChangeAspect="1"/>
          </p:cNvSpPr>
          <p:nvPr/>
        </p:nvSpPr>
        <p:spPr bwMode="auto">
          <a:xfrm rot="19214335">
            <a:off x="602782" y="1021087"/>
            <a:ext cx="321662" cy="609685"/>
          </a:xfrm>
          <a:custGeom>
            <a:avLst/>
            <a:gdLst>
              <a:gd name="connsiteX0" fmla="*/ 149743 w 298791"/>
              <a:gd name="connsiteY0" fmla="*/ 524580 h 566334"/>
              <a:gd name="connsiteX1" fmla="*/ 154951 w 298791"/>
              <a:gd name="connsiteY1" fmla="*/ 529812 h 566334"/>
              <a:gd name="connsiteX2" fmla="*/ 154935 w 298791"/>
              <a:gd name="connsiteY2" fmla="*/ 529828 h 566334"/>
              <a:gd name="connsiteX3" fmla="*/ 144551 w 298791"/>
              <a:gd name="connsiteY3" fmla="*/ 529828 h 566334"/>
              <a:gd name="connsiteX4" fmla="*/ 144535 w 298791"/>
              <a:gd name="connsiteY4" fmla="*/ 529812 h 566334"/>
              <a:gd name="connsiteX5" fmla="*/ 133722 w 298791"/>
              <a:gd name="connsiteY5" fmla="*/ 524160 h 566334"/>
              <a:gd name="connsiteX6" fmla="*/ 133722 w 298791"/>
              <a:gd name="connsiteY6" fmla="*/ 529828 h 566334"/>
              <a:gd name="connsiteX7" fmla="*/ 144551 w 298791"/>
              <a:gd name="connsiteY7" fmla="*/ 529828 h 566334"/>
              <a:gd name="connsiteX8" fmla="*/ 149740 w 298791"/>
              <a:gd name="connsiteY8" fmla="*/ 535029 h 566334"/>
              <a:gd name="connsiteX9" fmla="*/ 118467 w 298791"/>
              <a:gd name="connsiteY9" fmla="*/ 566334 h 566334"/>
              <a:gd name="connsiteX10" fmla="*/ 105053 w 298791"/>
              <a:gd name="connsiteY10" fmla="*/ 552859 h 566334"/>
              <a:gd name="connsiteX11" fmla="*/ 165069 w 298791"/>
              <a:gd name="connsiteY11" fmla="*/ 523464 h 566334"/>
              <a:gd name="connsiteX12" fmla="*/ 194433 w 298791"/>
              <a:gd name="connsiteY12" fmla="*/ 552859 h 566334"/>
              <a:gd name="connsiteX13" fmla="*/ 180971 w 298791"/>
              <a:gd name="connsiteY13" fmla="*/ 566334 h 566334"/>
              <a:gd name="connsiteX14" fmla="*/ 149740 w 298791"/>
              <a:gd name="connsiteY14" fmla="*/ 535029 h 566334"/>
              <a:gd name="connsiteX15" fmla="*/ 154935 w 298791"/>
              <a:gd name="connsiteY15" fmla="*/ 529828 h 566334"/>
              <a:gd name="connsiteX16" fmla="*/ 165069 w 298791"/>
              <a:gd name="connsiteY16" fmla="*/ 529828 h 566334"/>
              <a:gd name="connsiteX17" fmla="*/ 133722 w 298791"/>
              <a:gd name="connsiteY17" fmla="*/ 480625 h 566334"/>
              <a:gd name="connsiteX18" fmla="*/ 165069 w 298791"/>
              <a:gd name="connsiteY18" fmla="*/ 480625 h 566334"/>
              <a:gd name="connsiteX19" fmla="*/ 165069 w 298791"/>
              <a:gd name="connsiteY19" fmla="*/ 523464 h 566334"/>
              <a:gd name="connsiteX20" fmla="*/ 157949 w 298791"/>
              <a:gd name="connsiteY20" fmla="*/ 516337 h 566334"/>
              <a:gd name="connsiteX21" fmla="*/ 149743 w 298791"/>
              <a:gd name="connsiteY21" fmla="*/ 524580 h 566334"/>
              <a:gd name="connsiteX22" fmla="*/ 141537 w 298791"/>
              <a:gd name="connsiteY22" fmla="*/ 516337 h 566334"/>
              <a:gd name="connsiteX23" fmla="*/ 133722 w 298791"/>
              <a:gd name="connsiteY23" fmla="*/ 524160 h 566334"/>
              <a:gd name="connsiteX24" fmla="*/ 165069 w 298791"/>
              <a:gd name="connsiteY24" fmla="*/ 461579 h 566334"/>
              <a:gd name="connsiteX25" fmla="*/ 238775 w 298791"/>
              <a:gd name="connsiteY25" fmla="*/ 461579 h 566334"/>
              <a:gd name="connsiteX26" fmla="*/ 238775 w 298791"/>
              <a:gd name="connsiteY26" fmla="*/ 480625 h 566334"/>
              <a:gd name="connsiteX27" fmla="*/ 165069 w 298791"/>
              <a:gd name="connsiteY27" fmla="*/ 480625 h 566334"/>
              <a:gd name="connsiteX28" fmla="*/ 60016 w 298791"/>
              <a:gd name="connsiteY28" fmla="*/ 461579 h 566334"/>
              <a:gd name="connsiteX29" fmla="*/ 133722 w 298791"/>
              <a:gd name="connsiteY29" fmla="*/ 461579 h 566334"/>
              <a:gd name="connsiteX30" fmla="*/ 133722 w 298791"/>
              <a:gd name="connsiteY30" fmla="*/ 480625 h 566334"/>
              <a:gd name="connsiteX31" fmla="*/ 60016 w 298791"/>
              <a:gd name="connsiteY31" fmla="*/ 480625 h 566334"/>
              <a:gd name="connsiteX32" fmla="*/ 133722 w 298791"/>
              <a:gd name="connsiteY32" fmla="*/ 399776 h 566334"/>
              <a:gd name="connsiteX33" fmla="*/ 165069 w 298791"/>
              <a:gd name="connsiteY33" fmla="*/ 399776 h 566334"/>
              <a:gd name="connsiteX34" fmla="*/ 165069 w 298791"/>
              <a:gd name="connsiteY34" fmla="*/ 461579 h 566334"/>
              <a:gd name="connsiteX35" fmla="*/ 133722 w 298791"/>
              <a:gd name="connsiteY35" fmla="*/ 461579 h 566334"/>
              <a:gd name="connsiteX36" fmla="*/ 165069 w 298791"/>
              <a:gd name="connsiteY36" fmla="*/ 380730 h 566334"/>
              <a:gd name="connsiteX37" fmla="*/ 279546 w 298791"/>
              <a:gd name="connsiteY37" fmla="*/ 380730 h 566334"/>
              <a:gd name="connsiteX38" fmla="*/ 279546 w 298791"/>
              <a:gd name="connsiteY38" fmla="*/ 399776 h 566334"/>
              <a:gd name="connsiteX39" fmla="*/ 165069 w 298791"/>
              <a:gd name="connsiteY39" fmla="*/ 399776 h 566334"/>
              <a:gd name="connsiteX40" fmla="*/ 19245 w 298791"/>
              <a:gd name="connsiteY40" fmla="*/ 380730 h 566334"/>
              <a:gd name="connsiteX41" fmla="*/ 133722 w 298791"/>
              <a:gd name="connsiteY41" fmla="*/ 380730 h 566334"/>
              <a:gd name="connsiteX42" fmla="*/ 133722 w 298791"/>
              <a:gd name="connsiteY42" fmla="*/ 399776 h 566334"/>
              <a:gd name="connsiteX43" fmla="*/ 19245 w 298791"/>
              <a:gd name="connsiteY43" fmla="*/ 399776 h 566334"/>
              <a:gd name="connsiteX44" fmla="*/ 133722 w 298791"/>
              <a:gd name="connsiteY44" fmla="*/ 318928 h 566334"/>
              <a:gd name="connsiteX45" fmla="*/ 165069 w 298791"/>
              <a:gd name="connsiteY45" fmla="*/ 318928 h 566334"/>
              <a:gd name="connsiteX46" fmla="*/ 165069 w 298791"/>
              <a:gd name="connsiteY46" fmla="*/ 380730 h 566334"/>
              <a:gd name="connsiteX47" fmla="*/ 133722 w 298791"/>
              <a:gd name="connsiteY47" fmla="*/ 380730 h 566334"/>
              <a:gd name="connsiteX48" fmla="*/ 165069 w 298791"/>
              <a:gd name="connsiteY48" fmla="*/ 299882 h 566334"/>
              <a:gd name="connsiteX49" fmla="*/ 296510 w 298791"/>
              <a:gd name="connsiteY49" fmla="*/ 299882 h 566334"/>
              <a:gd name="connsiteX50" fmla="*/ 296510 w 298791"/>
              <a:gd name="connsiteY50" fmla="*/ 318928 h 566334"/>
              <a:gd name="connsiteX51" fmla="*/ 165069 w 298791"/>
              <a:gd name="connsiteY51" fmla="*/ 318928 h 566334"/>
              <a:gd name="connsiteX52" fmla="*/ 2282 w 298791"/>
              <a:gd name="connsiteY52" fmla="*/ 299882 h 566334"/>
              <a:gd name="connsiteX53" fmla="*/ 133722 w 298791"/>
              <a:gd name="connsiteY53" fmla="*/ 299882 h 566334"/>
              <a:gd name="connsiteX54" fmla="*/ 133722 w 298791"/>
              <a:gd name="connsiteY54" fmla="*/ 318928 h 566334"/>
              <a:gd name="connsiteX55" fmla="*/ 2282 w 298791"/>
              <a:gd name="connsiteY55" fmla="*/ 318928 h 566334"/>
              <a:gd name="connsiteX56" fmla="*/ 133722 w 298791"/>
              <a:gd name="connsiteY56" fmla="*/ 258615 h 566334"/>
              <a:gd name="connsiteX57" fmla="*/ 165069 w 298791"/>
              <a:gd name="connsiteY57" fmla="*/ 258615 h 566334"/>
              <a:gd name="connsiteX58" fmla="*/ 165069 w 298791"/>
              <a:gd name="connsiteY58" fmla="*/ 299882 h 566334"/>
              <a:gd name="connsiteX59" fmla="*/ 133722 w 298791"/>
              <a:gd name="connsiteY59" fmla="*/ 299882 h 566334"/>
              <a:gd name="connsiteX60" fmla="*/ 149181 w 298791"/>
              <a:gd name="connsiteY60" fmla="*/ 20996 h 566334"/>
              <a:gd name="connsiteX61" fmla="*/ 149181 w 298791"/>
              <a:gd name="connsiteY61" fmla="*/ 21043 h 566334"/>
              <a:gd name="connsiteX62" fmla="*/ 129414 w 298791"/>
              <a:gd name="connsiteY62" fmla="*/ 39373 h 566334"/>
              <a:gd name="connsiteX63" fmla="*/ 66493 w 298791"/>
              <a:gd name="connsiteY63" fmla="*/ 120357 h 566334"/>
              <a:gd name="connsiteX64" fmla="*/ 18910 w 298791"/>
              <a:gd name="connsiteY64" fmla="*/ 242333 h 566334"/>
              <a:gd name="connsiteX65" fmla="*/ 278500 w 298791"/>
              <a:gd name="connsiteY65" fmla="*/ 242333 h 566334"/>
              <a:gd name="connsiteX66" fmla="*/ 229583 w 298791"/>
              <a:gd name="connsiteY66" fmla="*/ 115548 h 566334"/>
              <a:gd name="connsiteX67" fmla="*/ 170568 w 298791"/>
              <a:gd name="connsiteY67" fmla="*/ 41039 h 566334"/>
              <a:gd name="connsiteX68" fmla="*/ 149181 w 298791"/>
              <a:gd name="connsiteY68" fmla="*/ 20996 h 566334"/>
              <a:gd name="connsiteX69" fmla="*/ 149395 w 298791"/>
              <a:gd name="connsiteY69" fmla="*/ 19 h 566334"/>
              <a:gd name="connsiteX70" fmla="*/ 158546 w 298791"/>
              <a:gd name="connsiteY70" fmla="*/ 7565 h 566334"/>
              <a:gd name="connsiteX71" fmla="*/ 243539 w 298791"/>
              <a:gd name="connsiteY71" fmla="*/ 107121 h 566334"/>
              <a:gd name="connsiteX72" fmla="*/ 298791 w 298791"/>
              <a:gd name="connsiteY72" fmla="*/ 258615 h 566334"/>
              <a:gd name="connsiteX73" fmla="*/ 165069 w 298791"/>
              <a:gd name="connsiteY73" fmla="*/ 258615 h 566334"/>
              <a:gd name="connsiteX74" fmla="*/ 165069 w 298791"/>
              <a:gd name="connsiteY74" fmla="*/ 249885 h 566334"/>
              <a:gd name="connsiteX75" fmla="*/ 133722 w 298791"/>
              <a:gd name="connsiteY75" fmla="*/ 249885 h 566334"/>
              <a:gd name="connsiteX76" fmla="*/ 133722 w 298791"/>
              <a:gd name="connsiteY76" fmla="*/ 258615 h 566334"/>
              <a:gd name="connsiteX77" fmla="*/ 0 w 298791"/>
              <a:gd name="connsiteY77" fmla="*/ 258615 h 566334"/>
              <a:gd name="connsiteX78" fmla="*/ 52585 w 298791"/>
              <a:gd name="connsiteY78" fmla="*/ 111882 h 566334"/>
              <a:gd name="connsiteX79" fmla="*/ 140880 w 298791"/>
              <a:gd name="connsiteY79" fmla="*/ 6682 h 566334"/>
              <a:gd name="connsiteX80" fmla="*/ 149372 w 298791"/>
              <a:gd name="connsiteY80" fmla="*/ 0 h 566334"/>
              <a:gd name="connsiteX81" fmla="*/ 149419 w 298791"/>
              <a:gd name="connsiteY81" fmla="*/ 0 h 566334"/>
              <a:gd name="connsiteX82" fmla="*/ 149395 w 298791"/>
              <a:gd name="connsiteY82" fmla="*/ 19 h 566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98791" h="566334">
                <a:moveTo>
                  <a:pt x="149743" y="524580"/>
                </a:moveTo>
                <a:lnTo>
                  <a:pt x="154951" y="529812"/>
                </a:lnTo>
                <a:lnTo>
                  <a:pt x="154935" y="529828"/>
                </a:lnTo>
                <a:lnTo>
                  <a:pt x="144551" y="529828"/>
                </a:lnTo>
                <a:lnTo>
                  <a:pt x="144535" y="529812"/>
                </a:lnTo>
                <a:close/>
                <a:moveTo>
                  <a:pt x="133722" y="524160"/>
                </a:moveTo>
                <a:lnTo>
                  <a:pt x="133722" y="529828"/>
                </a:lnTo>
                <a:lnTo>
                  <a:pt x="144551" y="529828"/>
                </a:lnTo>
                <a:lnTo>
                  <a:pt x="149740" y="535029"/>
                </a:lnTo>
                <a:lnTo>
                  <a:pt x="118467" y="566334"/>
                </a:lnTo>
                <a:lnTo>
                  <a:pt x="105053" y="552859"/>
                </a:lnTo>
                <a:close/>
                <a:moveTo>
                  <a:pt x="165069" y="523464"/>
                </a:moveTo>
                <a:lnTo>
                  <a:pt x="194433" y="552859"/>
                </a:lnTo>
                <a:lnTo>
                  <a:pt x="180971" y="566334"/>
                </a:lnTo>
                <a:lnTo>
                  <a:pt x="149740" y="535029"/>
                </a:lnTo>
                <a:lnTo>
                  <a:pt x="154935" y="529828"/>
                </a:lnTo>
                <a:lnTo>
                  <a:pt x="165069" y="529828"/>
                </a:lnTo>
                <a:close/>
                <a:moveTo>
                  <a:pt x="133722" y="480625"/>
                </a:moveTo>
                <a:lnTo>
                  <a:pt x="165069" y="480625"/>
                </a:lnTo>
                <a:lnTo>
                  <a:pt x="165069" y="523464"/>
                </a:lnTo>
                <a:lnTo>
                  <a:pt x="157949" y="516337"/>
                </a:lnTo>
                <a:lnTo>
                  <a:pt x="149743" y="524580"/>
                </a:lnTo>
                <a:lnTo>
                  <a:pt x="141537" y="516337"/>
                </a:lnTo>
                <a:lnTo>
                  <a:pt x="133722" y="524160"/>
                </a:lnTo>
                <a:close/>
                <a:moveTo>
                  <a:pt x="165069" y="461579"/>
                </a:moveTo>
                <a:lnTo>
                  <a:pt x="238775" y="461579"/>
                </a:lnTo>
                <a:lnTo>
                  <a:pt x="238775" y="480625"/>
                </a:lnTo>
                <a:lnTo>
                  <a:pt x="165069" y="480625"/>
                </a:lnTo>
                <a:close/>
                <a:moveTo>
                  <a:pt x="60016" y="461579"/>
                </a:moveTo>
                <a:lnTo>
                  <a:pt x="133722" y="461579"/>
                </a:lnTo>
                <a:lnTo>
                  <a:pt x="133722" y="480625"/>
                </a:lnTo>
                <a:lnTo>
                  <a:pt x="60016" y="480625"/>
                </a:lnTo>
                <a:close/>
                <a:moveTo>
                  <a:pt x="133722" y="399776"/>
                </a:moveTo>
                <a:lnTo>
                  <a:pt x="165069" y="399776"/>
                </a:lnTo>
                <a:lnTo>
                  <a:pt x="165069" y="461579"/>
                </a:lnTo>
                <a:lnTo>
                  <a:pt x="133722" y="461579"/>
                </a:lnTo>
                <a:close/>
                <a:moveTo>
                  <a:pt x="165069" y="380730"/>
                </a:moveTo>
                <a:lnTo>
                  <a:pt x="279546" y="380730"/>
                </a:lnTo>
                <a:lnTo>
                  <a:pt x="279546" y="399776"/>
                </a:lnTo>
                <a:lnTo>
                  <a:pt x="165069" y="399776"/>
                </a:lnTo>
                <a:close/>
                <a:moveTo>
                  <a:pt x="19245" y="380730"/>
                </a:moveTo>
                <a:lnTo>
                  <a:pt x="133722" y="380730"/>
                </a:lnTo>
                <a:lnTo>
                  <a:pt x="133722" y="399776"/>
                </a:lnTo>
                <a:lnTo>
                  <a:pt x="19245" y="399776"/>
                </a:lnTo>
                <a:close/>
                <a:moveTo>
                  <a:pt x="133722" y="318928"/>
                </a:moveTo>
                <a:lnTo>
                  <a:pt x="165069" y="318928"/>
                </a:lnTo>
                <a:lnTo>
                  <a:pt x="165069" y="380730"/>
                </a:lnTo>
                <a:lnTo>
                  <a:pt x="133722" y="380730"/>
                </a:lnTo>
                <a:close/>
                <a:moveTo>
                  <a:pt x="165069" y="299882"/>
                </a:moveTo>
                <a:lnTo>
                  <a:pt x="296510" y="299882"/>
                </a:lnTo>
                <a:lnTo>
                  <a:pt x="296510" y="318928"/>
                </a:lnTo>
                <a:lnTo>
                  <a:pt x="165069" y="318928"/>
                </a:lnTo>
                <a:close/>
                <a:moveTo>
                  <a:pt x="2282" y="299882"/>
                </a:moveTo>
                <a:lnTo>
                  <a:pt x="133722" y="299882"/>
                </a:lnTo>
                <a:lnTo>
                  <a:pt x="133722" y="318928"/>
                </a:lnTo>
                <a:lnTo>
                  <a:pt x="2282" y="318928"/>
                </a:lnTo>
                <a:close/>
                <a:moveTo>
                  <a:pt x="133722" y="258615"/>
                </a:moveTo>
                <a:lnTo>
                  <a:pt x="165069" y="258615"/>
                </a:lnTo>
                <a:lnTo>
                  <a:pt x="165069" y="299882"/>
                </a:lnTo>
                <a:lnTo>
                  <a:pt x="133722" y="299882"/>
                </a:lnTo>
                <a:close/>
                <a:moveTo>
                  <a:pt x="149181" y="20996"/>
                </a:moveTo>
                <a:lnTo>
                  <a:pt x="149181" y="21043"/>
                </a:lnTo>
                <a:cubicBezTo>
                  <a:pt x="144132" y="25328"/>
                  <a:pt x="137321" y="31422"/>
                  <a:pt x="129414" y="39373"/>
                </a:cubicBezTo>
                <a:cubicBezTo>
                  <a:pt x="113505" y="55418"/>
                  <a:pt x="89594" y="82507"/>
                  <a:pt x="66493" y="120357"/>
                </a:cubicBezTo>
                <a:cubicBezTo>
                  <a:pt x="35819" y="170585"/>
                  <a:pt x="23577" y="217766"/>
                  <a:pt x="18910" y="242333"/>
                </a:cubicBezTo>
                <a:lnTo>
                  <a:pt x="278500" y="242333"/>
                </a:lnTo>
                <a:cubicBezTo>
                  <a:pt x="271594" y="213862"/>
                  <a:pt x="256018" y="159302"/>
                  <a:pt x="229583" y="115548"/>
                </a:cubicBezTo>
                <a:cubicBezTo>
                  <a:pt x="218866" y="97838"/>
                  <a:pt x="199956" y="70557"/>
                  <a:pt x="170568" y="41039"/>
                </a:cubicBezTo>
                <a:cubicBezTo>
                  <a:pt x="162089" y="32565"/>
                  <a:pt x="154659" y="25757"/>
                  <a:pt x="149181" y="20996"/>
                </a:cubicBezTo>
                <a:close/>
                <a:moveTo>
                  <a:pt x="149395" y="19"/>
                </a:moveTo>
                <a:lnTo>
                  <a:pt x="158546" y="7565"/>
                </a:lnTo>
                <a:cubicBezTo>
                  <a:pt x="175798" y="22406"/>
                  <a:pt x="213996" y="58202"/>
                  <a:pt x="243539" y="107121"/>
                </a:cubicBezTo>
                <a:cubicBezTo>
                  <a:pt x="282977" y="172347"/>
                  <a:pt x="298791" y="258615"/>
                  <a:pt x="298791" y="258615"/>
                </a:cubicBezTo>
                <a:lnTo>
                  <a:pt x="165069" y="258615"/>
                </a:lnTo>
                <a:lnTo>
                  <a:pt x="165069" y="249885"/>
                </a:lnTo>
                <a:lnTo>
                  <a:pt x="133722" y="249885"/>
                </a:lnTo>
                <a:lnTo>
                  <a:pt x="133722" y="258615"/>
                </a:lnTo>
                <a:lnTo>
                  <a:pt x="0" y="258615"/>
                </a:lnTo>
                <a:cubicBezTo>
                  <a:pt x="0" y="258615"/>
                  <a:pt x="5668" y="188629"/>
                  <a:pt x="52585" y="111882"/>
                </a:cubicBezTo>
                <a:cubicBezTo>
                  <a:pt x="87737" y="54287"/>
                  <a:pt x="124630" y="20151"/>
                  <a:pt x="140880" y="6682"/>
                </a:cubicBezTo>
                <a:close/>
                <a:moveTo>
                  <a:pt x="149372" y="0"/>
                </a:moveTo>
                <a:lnTo>
                  <a:pt x="149419" y="0"/>
                </a:lnTo>
                <a:lnTo>
                  <a:pt x="149395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8" name="iconfont-10950-5213365">
            <a:extLst>
              <a:ext uri="{FF2B5EF4-FFF2-40B4-BE49-F238E27FC236}">
                <a16:creationId xmlns:a16="http://schemas.microsoft.com/office/drawing/2014/main" id="{6502E874-69C1-45B7-90A0-EC606793A495}"/>
              </a:ext>
            </a:extLst>
          </p:cNvPr>
          <p:cNvSpPr>
            <a:spLocks noChangeAspect="1"/>
          </p:cNvSpPr>
          <p:nvPr/>
        </p:nvSpPr>
        <p:spPr bwMode="auto">
          <a:xfrm>
            <a:off x="4063370" y="5612810"/>
            <a:ext cx="521707" cy="609685"/>
          </a:xfrm>
          <a:custGeom>
            <a:avLst/>
            <a:gdLst>
              <a:gd name="T0" fmla="*/ 3491 w 9525"/>
              <a:gd name="T1" fmla="*/ 11071 h 11131"/>
              <a:gd name="T2" fmla="*/ 2874 w 9525"/>
              <a:gd name="T3" fmla="*/ 8800 h 11131"/>
              <a:gd name="T4" fmla="*/ 4591 w 9525"/>
              <a:gd name="T5" fmla="*/ 5590 h 11131"/>
              <a:gd name="T6" fmla="*/ 6161 w 9525"/>
              <a:gd name="T7" fmla="*/ 5519 h 11131"/>
              <a:gd name="T8" fmla="*/ 8167 w 9525"/>
              <a:gd name="T9" fmla="*/ 6804 h 11131"/>
              <a:gd name="T10" fmla="*/ 8187 w 9525"/>
              <a:gd name="T11" fmla="*/ 6820 h 11131"/>
              <a:gd name="T12" fmla="*/ 8405 w 9525"/>
              <a:gd name="T13" fmla="*/ 9556 h 11131"/>
              <a:gd name="T14" fmla="*/ 7274 w 9525"/>
              <a:gd name="T15" fmla="*/ 9664 h 11131"/>
              <a:gd name="T16" fmla="*/ 6269 w 9525"/>
              <a:gd name="T17" fmla="*/ 9779 h 11131"/>
              <a:gd name="T18" fmla="*/ 5424 w 9525"/>
              <a:gd name="T19" fmla="*/ 10342 h 11131"/>
              <a:gd name="T20" fmla="*/ 5401 w 9525"/>
              <a:gd name="T21" fmla="*/ 10376 h 11131"/>
              <a:gd name="T22" fmla="*/ 4497 w 9525"/>
              <a:gd name="T23" fmla="*/ 11012 h 11131"/>
              <a:gd name="T24" fmla="*/ 4908 w 9525"/>
              <a:gd name="T25" fmla="*/ 5804 h 11131"/>
              <a:gd name="T26" fmla="*/ 3836 w 9525"/>
              <a:gd name="T27" fmla="*/ 6625 h 11131"/>
              <a:gd name="T28" fmla="*/ 3178 w 9525"/>
              <a:gd name="T29" fmla="*/ 8860 h 11131"/>
              <a:gd name="T30" fmla="*/ 3588 w 9525"/>
              <a:gd name="T31" fmla="*/ 10774 h 11131"/>
              <a:gd name="T32" fmla="*/ 4396 w 9525"/>
              <a:gd name="T33" fmla="*/ 10714 h 11131"/>
              <a:gd name="T34" fmla="*/ 6153 w 9525"/>
              <a:gd name="T35" fmla="*/ 9486 h 11131"/>
              <a:gd name="T36" fmla="*/ 8296 w 9525"/>
              <a:gd name="T37" fmla="*/ 9261 h 11131"/>
              <a:gd name="T38" fmla="*/ 7996 w 9525"/>
              <a:gd name="T39" fmla="*/ 7065 h 11131"/>
              <a:gd name="T40" fmla="*/ 6033 w 9525"/>
              <a:gd name="T41" fmla="*/ 5802 h 11131"/>
              <a:gd name="T42" fmla="*/ 2770 w 9525"/>
              <a:gd name="T43" fmla="*/ 4734 h 11131"/>
              <a:gd name="T44" fmla="*/ 1331 w 9525"/>
              <a:gd name="T45" fmla="*/ 3436 h 11131"/>
              <a:gd name="T46" fmla="*/ 1831 w 9525"/>
              <a:gd name="T47" fmla="*/ 1360 h 11131"/>
              <a:gd name="T48" fmla="*/ 3567 w 9525"/>
              <a:gd name="T49" fmla="*/ 2603 h 11131"/>
              <a:gd name="T50" fmla="*/ 3067 w 9525"/>
              <a:gd name="T51" fmla="*/ 4680 h 11131"/>
              <a:gd name="T52" fmla="*/ 2130 w 9525"/>
              <a:gd name="T53" fmla="*/ 1620 h 11131"/>
              <a:gd name="T54" fmla="*/ 1517 w 9525"/>
              <a:gd name="T55" fmla="*/ 2240 h 11131"/>
              <a:gd name="T56" fmla="*/ 2255 w 9525"/>
              <a:gd name="T57" fmla="*/ 4222 h 11131"/>
              <a:gd name="T58" fmla="*/ 3382 w 9525"/>
              <a:gd name="T59" fmla="*/ 3802 h 11131"/>
              <a:gd name="T60" fmla="*/ 2645 w 9525"/>
              <a:gd name="T61" fmla="*/ 1820 h 11131"/>
              <a:gd name="T62" fmla="*/ 1849 w 9525"/>
              <a:gd name="T63" fmla="*/ 6830 h 11131"/>
              <a:gd name="T64" fmla="*/ 831 w 9525"/>
              <a:gd name="T65" fmla="*/ 6494 h 11131"/>
              <a:gd name="T66" fmla="*/ 164 w 9525"/>
              <a:gd name="T67" fmla="*/ 4849 h 11131"/>
              <a:gd name="T68" fmla="*/ 1939 w 9525"/>
              <a:gd name="T69" fmla="*/ 4833 h 11131"/>
              <a:gd name="T70" fmla="*/ 2606 w 9525"/>
              <a:gd name="T71" fmla="*/ 6479 h 11131"/>
              <a:gd name="T72" fmla="*/ 921 w 9525"/>
              <a:gd name="T73" fmla="*/ 4810 h 11131"/>
              <a:gd name="T74" fmla="*/ 427 w 9525"/>
              <a:gd name="T75" fmla="*/ 5581 h 11131"/>
              <a:gd name="T76" fmla="*/ 2346 w 9525"/>
              <a:gd name="T77" fmla="*/ 6305 h 11131"/>
              <a:gd name="T78" fmla="*/ 921 w 9525"/>
              <a:gd name="T79" fmla="*/ 4810 h 11131"/>
              <a:gd name="T80" fmla="*/ 4331 w 9525"/>
              <a:gd name="T81" fmla="*/ 3227 h 11131"/>
              <a:gd name="T82" fmla="*/ 3475 w 9525"/>
              <a:gd name="T83" fmla="*/ 929 h 11131"/>
              <a:gd name="T84" fmla="*/ 5095 w 9525"/>
              <a:gd name="T85" fmla="*/ 325 h 11131"/>
              <a:gd name="T86" fmla="*/ 5951 w 9525"/>
              <a:gd name="T87" fmla="*/ 2624 h 11131"/>
              <a:gd name="T88" fmla="*/ 5033 w 9525"/>
              <a:gd name="T89" fmla="*/ 3490 h 11131"/>
              <a:gd name="T90" fmla="*/ 4204 w 9525"/>
              <a:gd name="T91" fmla="*/ 409 h 11131"/>
              <a:gd name="T92" fmla="*/ 3887 w 9525"/>
              <a:gd name="T93" fmla="*/ 2084 h 11131"/>
              <a:gd name="T94" fmla="*/ 5221 w 9525"/>
              <a:gd name="T95" fmla="*/ 3143 h 11131"/>
              <a:gd name="T96" fmla="*/ 5537 w 9525"/>
              <a:gd name="T97" fmla="*/ 1469 h 11131"/>
              <a:gd name="T98" fmla="*/ 4392 w 9525"/>
              <a:gd name="T99" fmla="*/ 375 h 11131"/>
              <a:gd name="T100" fmla="*/ 7024 w 9525"/>
              <a:gd name="T101" fmla="*/ 4904 h 11131"/>
              <a:gd name="T102" fmla="*/ 6317 w 9525"/>
              <a:gd name="T103" fmla="*/ 3275 h 11131"/>
              <a:gd name="T104" fmla="*/ 7572 w 9525"/>
              <a:gd name="T105" fmla="*/ 2021 h 11131"/>
              <a:gd name="T106" fmla="*/ 8279 w 9525"/>
              <a:gd name="T107" fmla="*/ 3650 h 11131"/>
              <a:gd name="T108" fmla="*/ 7157 w 9525"/>
              <a:gd name="T109" fmla="*/ 4916 h 11131"/>
              <a:gd name="T110" fmla="*/ 7000 w 9525"/>
              <a:gd name="T111" fmla="*/ 2547 h 11131"/>
              <a:gd name="T112" fmla="*/ 6684 w 9525"/>
              <a:gd name="T113" fmla="*/ 4204 h 11131"/>
              <a:gd name="T114" fmla="*/ 7155 w 9525"/>
              <a:gd name="T115" fmla="*/ 4605 h 11131"/>
              <a:gd name="T116" fmla="*/ 7911 w 9525"/>
              <a:gd name="T117" fmla="*/ 2722 h 11131"/>
              <a:gd name="T118" fmla="*/ 7440 w 9525"/>
              <a:gd name="T119" fmla="*/ 2321 h 11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525" h="11131">
                <a:moveTo>
                  <a:pt x="3879" y="11131"/>
                </a:moveTo>
                <a:cubicBezTo>
                  <a:pt x="3741" y="11131"/>
                  <a:pt x="3611" y="11111"/>
                  <a:pt x="3491" y="11071"/>
                </a:cubicBezTo>
                <a:cubicBezTo>
                  <a:pt x="3170" y="10964"/>
                  <a:pt x="2929" y="10716"/>
                  <a:pt x="2795" y="10356"/>
                </a:cubicBezTo>
                <a:cubicBezTo>
                  <a:pt x="2656" y="9985"/>
                  <a:pt x="2716" y="9577"/>
                  <a:pt x="2874" y="8800"/>
                </a:cubicBezTo>
                <a:cubicBezTo>
                  <a:pt x="2889" y="8716"/>
                  <a:pt x="3150" y="7287"/>
                  <a:pt x="3559" y="6483"/>
                </a:cubicBezTo>
                <a:cubicBezTo>
                  <a:pt x="3877" y="5860"/>
                  <a:pt x="4561" y="5600"/>
                  <a:pt x="4591" y="5590"/>
                </a:cubicBezTo>
                <a:lnTo>
                  <a:pt x="4791" y="5515"/>
                </a:lnTo>
                <a:cubicBezTo>
                  <a:pt x="4821" y="5504"/>
                  <a:pt x="5538" y="5240"/>
                  <a:pt x="6161" y="5519"/>
                </a:cubicBezTo>
                <a:cubicBezTo>
                  <a:pt x="6856" y="5830"/>
                  <a:pt x="7785" y="6513"/>
                  <a:pt x="8094" y="6747"/>
                </a:cubicBezTo>
                <a:lnTo>
                  <a:pt x="8167" y="6804"/>
                </a:lnTo>
                <a:cubicBezTo>
                  <a:pt x="8175" y="6810"/>
                  <a:pt x="8181" y="6815"/>
                  <a:pt x="8186" y="6819"/>
                </a:cubicBezTo>
                <a:lnTo>
                  <a:pt x="8187" y="6820"/>
                </a:lnTo>
                <a:cubicBezTo>
                  <a:pt x="8815" y="7305"/>
                  <a:pt x="9126" y="7574"/>
                  <a:pt x="9265" y="7947"/>
                </a:cubicBezTo>
                <a:cubicBezTo>
                  <a:pt x="9525" y="8646"/>
                  <a:pt x="9195" y="9262"/>
                  <a:pt x="8405" y="9556"/>
                </a:cubicBezTo>
                <a:cubicBezTo>
                  <a:pt x="8110" y="9666"/>
                  <a:pt x="7896" y="9745"/>
                  <a:pt x="7296" y="9666"/>
                </a:cubicBezTo>
                <a:lnTo>
                  <a:pt x="7274" y="9664"/>
                </a:lnTo>
                <a:lnTo>
                  <a:pt x="7257" y="9656"/>
                </a:lnTo>
                <a:cubicBezTo>
                  <a:pt x="7237" y="9649"/>
                  <a:pt x="6875" y="9525"/>
                  <a:pt x="6269" y="9779"/>
                </a:cubicBezTo>
                <a:lnTo>
                  <a:pt x="6257" y="9784"/>
                </a:lnTo>
                <a:cubicBezTo>
                  <a:pt x="5627" y="9990"/>
                  <a:pt x="5434" y="10324"/>
                  <a:pt x="5424" y="10342"/>
                </a:cubicBezTo>
                <a:lnTo>
                  <a:pt x="5415" y="10362"/>
                </a:lnTo>
                <a:lnTo>
                  <a:pt x="5401" y="10376"/>
                </a:lnTo>
                <a:cubicBezTo>
                  <a:pt x="5004" y="10824"/>
                  <a:pt x="4795" y="10901"/>
                  <a:pt x="4506" y="11009"/>
                </a:cubicBezTo>
                <a:lnTo>
                  <a:pt x="4497" y="11012"/>
                </a:lnTo>
                <a:cubicBezTo>
                  <a:pt x="4282" y="11090"/>
                  <a:pt x="4074" y="11131"/>
                  <a:pt x="3879" y="11131"/>
                </a:cubicBezTo>
                <a:close/>
                <a:moveTo>
                  <a:pt x="4908" y="5804"/>
                </a:moveTo>
                <a:lnTo>
                  <a:pt x="4698" y="5882"/>
                </a:lnTo>
                <a:cubicBezTo>
                  <a:pt x="4692" y="5885"/>
                  <a:pt x="4098" y="6112"/>
                  <a:pt x="3836" y="6625"/>
                </a:cubicBezTo>
                <a:cubicBezTo>
                  <a:pt x="3444" y="7395"/>
                  <a:pt x="3182" y="8841"/>
                  <a:pt x="3180" y="8856"/>
                </a:cubicBezTo>
                <a:lnTo>
                  <a:pt x="3178" y="8860"/>
                </a:lnTo>
                <a:cubicBezTo>
                  <a:pt x="3032" y="9579"/>
                  <a:pt x="2976" y="9950"/>
                  <a:pt x="3086" y="10246"/>
                </a:cubicBezTo>
                <a:cubicBezTo>
                  <a:pt x="3187" y="10518"/>
                  <a:pt x="3356" y="10696"/>
                  <a:pt x="3588" y="10774"/>
                </a:cubicBezTo>
                <a:cubicBezTo>
                  <a:pt x="3811" y="10849"/>
                  <a:pt x="4087" y="10829"/>
                  <a:pt x="4387" y="10717"/>
                </a:cubicBezTo>
                <a:lnTo>
                  <a:pt x="4396" y="10714"/>
                </a:lnTo>
                <a:cubicBezTo>
                  <a:pt x="4667" y="10612"/>
                  <a:pt x="4817" y="10556"/>
                  <a:pt x="5156" y="10179"/>
                </a:cubicBezTo>
                <a:cubicBezTo>
                  <a:pt x="5212" y="10084"/>
                  <a:pt x="5467" y="9712"/>
                  <a:pt x="6153" y="9486"/>
                </a:cubicBezTo>
                <a:cubicBezTo>
                  <a:pt x="6816" y="9210"/>
                  <a:pt x="7250" y="9322"/>
                  <a:pt x="7353" y="9356"/>
                </a:cubicBezTo>
                <a:cubicBezTo>
                  <a:pt x="7863" y="9422"/>
                  <a:pt x="8018" y="9365"/>
                  <a:pt x="8296" y="9261"/>
                </a:cubicBezTo>
                <a:cubicBezTo>
                  <a:pt x="8593" y="9150"/>
                  <a:pt x="9253" y="8811"/>
                  <a:pt x="8972" y="8054"/>
                </a:cubicBezTo>
                <a:cubicBezTo>
                  <a:pt x="8861" y="7756"/>
                  <a:pt x="8576" y="7512"/>
                  <a:pt x="7996" y="7065"/>
                </a:cubicBezTo>
                <a:lnTo>
                  <a:pt x="7995" y="7064"/>
                </a:lnTo>
                <a:cubicBezTo>
                  <a:pt x="7947" y="7026"/>
                  <a:pt x="6811" y="6150"/>
                  <a:pt x="6033" y="5802"/>
                </a:cubicBezTo>
                <a:cubicBezTo>
                  <a:pt x="5562" y="5594"/>
                  <a:pt x="4987" y="5777"/>
                  <a:pt x="4908" y="5804"/>
                </a:cubicBezTo>
                <a:close/>
                <a:moveTo>
                  <a:pt x="2770" y="4734"/>
                </a:moveTo>
                <a:cubicBezTo>
                  <a:pt x="2540" y="4734"/>
                  <a:pt x="2299" y="4645"/>
                  <a:pt x="2067" y="4471"/>
                </a:cubicBezTo>
                <a:cubicBezTo>
                  <a:pt x="1753" y="4236"/>
                  <a:pt x="1492" y="3869"/>
                  <a:pt x="1331" y="3436"/>
                </a:cubicBezTo>
                <a:cubicBezTo>
                  <a:pt x="1170" y="3003"/>
                  <a:pt x="1127" y="2555"/>
                  <a:pt x="1211" y="2172"/>
                </a:cubicBezTo>
                <a:cubicBezTo>
                  <a:pt x="1300" y="1765"/>
                  <a:pt x="1520" y="1476"/>
                  <a:pt x="1831" y="1360"/>
                </a:cubicBezTo>
                <a:cubicBezTo>
                  <a:pt x="2142" y="1244"/>
                  <a:pt x="2497" y="1319"/>
                  <a:pt x="2831" y="1569"/>
                </a:cubicBezTo>
                <a:cubicBezTo>
                  <a:pt x="3145" y="1804"/>
                  <a:pt x="3406" y="2171"/>
                  <a:pt x="3567" y="2603"/>
                </a:cubicBezTo>
                <a:cubicBezTo>
                  <a:pt x="3729" y="3036"/>
                  <a:pt x="3771" y="3485"/>
                  <a:pt x="3687" y="3867"/>
                </a:cubicBezTo>
                <a:cubicBezTo>
                  <a:pt x="3599" y="4275"/>
                  <a:pt x="3379" y="4564"/>
                  <a:pt x="3067" y="4680"/>
                </a:cubicBezTo>
                <a:cubicBezTo>
                  <a:pt x="2972" y="4716"/>
                  <a:pt x="2872" y="4734"/>
                  <a:pt x="2770" y="4734"/>
                </a:cubicBezTo>
                <a:close/>
                <a:moveTo>
                  <a:pt x="2130" y="1620"/>
                </a:moveTo>
                <a:cubicBezTo>
                  <a:pt x="2065" y="1620"/>
                  <a:pt x="2001" y="1631"/>
                  <a:pt x="1941" y="1654"/>
                </a:cubicBezTo>
                <a:cubicBezTo>
                  <a:pt x="1733" y="1731"/>
                  <a:pt x="1582" y="1939"/>
                  <a:pt x="1517" y="2240"/>
                </a:cubicBezTo>
                <a:cubicBezTo>
                  <a:pt x="1446" y="2565"/>
                  <a:pt x="1485" y="2952"/>
                  <a:pt x="1625" y="3329"/>
                </a:cubicBezTo>
                <a:cubicBezTo>
                  <a:pt x="1765" y="3705"/>
                  <a:pt x="1989" y="4022"/>
                  <a:pt x="2255" y="4222"/>
                </a:cubicBezTo>
                <a:cubicBezTo>
                  <a:pt x="2501" y="4407"/>
                  <a:pt x="2751" y="4466"/>
                  <a:pt x="2958" y="4389"/>
                </a:cubicBezTo>
                <a:cubicBezTo>
                  <a:pt x="3166" y="4311"/>
                  <a:pt x="3317" y="4104"/>
                  <a:pt x="3382" y="3802"/>
                </a:cubicBezTo>
                <a:cubicBezTo>
                  <a:pt x="3453" y="3477"/>
                  <a:pt x="3415" y="3090"/>
                  <a:pt x="3275" y="2714"/>
                </a:cubicBezTo>
                <a:cubicBezTo>
                  <a:pt x="3135" y="2337"/>
                  <a:pt x="2911" y="2020"/>
                  <a:pt x="2645" y="1820"/>
                </a:cubicBezTo>
                <a:cubicBezTo>
                  <a:pt x="2470" y="1687"/>
                  <a:pt x="2292" y="1620"/>
                  <a:pt x="2130" y="1620"/>
                </a:cubicBezTo>
                <a:close/>
                <a:moveTo>
                  <a:pt x="1849" y="6830"/>
                </a:moveTo>
                <a:lnTo>
                  <a:pt x="1824" y="6830"/>
                </a:lnTo>
                <a:cubicBezTo>
                  <a:pt x="1500" y="6824"/>
                  <a:pt x="1147" y="6705"/>
                  <a:pt x="831" y="6494"/>
                </a:cubicBezTo>
                <a:cubicBezTo>
                  <a:pt x="515" y="6282"/>
                  <a:pt x="270" y="6004"/>
                  <a:pt x="140" y="5706"/>
                </a:cubicBezTo>
                <a:cubicBezTo>
                  <a:pt x="0" y="5386"/>
                  <a:pt x="9" y="5081"/>
                  <a:pt x="164" y="4849"/>
                </a:cubicBezTo>
                <a:cubicBezTo>
                  <a:pt x="319" y="4616"/>
                  <a:pt x="597" y="4491"/>
                  <a:pt x="946" y="4497"/>
                </a:cubicBezTo>
                <a:cubicBezTo>
                  <a:pt x="1270" y="4504"/>
                  <a:pt x="1622" y="4622"/>
                  <a:pt x="1939" y="4833"/>
                </a:cubicBezTo>
                <a:cubicBezTo>
                  <a:pt x="2255" y="5045"/>
                  <a:pt x="2500" y="5323"/>
                  <a:pt x="2630" y="5621"/>
                </a:cubicBezTo>
                <a:cubicBezTo>
                  <a:pt x="2770" y="5941"/>
                  <a:pt x="2761" y="6246"/>
                  <a:pt x="2606" y="6479"/>
                </a:cubicBezTo>
                <a:cubicBezTo>
                  <a:pt x="2455" y="6705"/>
                  <a:pt x="2186" y="6830"/>
                  <a:pt x="1849" y="6830"/>
                </a:cubicBezTo>
                <a:close/>
                <a:moveTo>
                  <a:pt x="921" y="4810"/>
                </a:moveTo>
                <a:cubicBezTo>
                  <a:pt x="702" y="4810"/>
                  <a:pt x="520" y="4880"/>
                  <a:pt x="425" y="5022"/>
                </a:cubicBezTo>
                <a:cubicBezTo>
                  <a:pt x="331" y="5164"/>
                  <a:pt x="331" y="5362"/>
                  <a:pt x="427" y="5581"/>
                </a:cubicBezTo>
                <a:cubicBezTo>
                  <a:pt x="534" y="5824"/>
                  <a:pt x="739" y="6055"/>
                  <a:pt x="1005" y="6233"/>
                </a:cubicBezTo>
                <a:cubicBezTo>
                  <a:pt x="1526" y="6581"/>
                  <a:pt x="2140" y="6613"/>
                  <a:pt x="2346" y="6305"/>
                </a:cubicBezTo>
                <a:cubicBezTo>
                  <a:pt x="2552" y="5996"/>
                  <a:pt x="2286" y="5441"/>
                  <a:pt x="1766" y="5094"/>
                </a:cubicBezTo>
                <a:cubicBezTo>
                  <a:pt x="1486" y="4906"/>
                  <a:pt x="1177" y="4810"/>
                  <a:pt x="921" y="4810"/>
                </a:cubicBezTo>
                <a:close/>
                <a:moveTo>
                  <a:pt x="5033" y="3490"/>
                </a:moveTo>
                <a:cubicBezTo>
                  <a:pt x="4804" y="3490"/>
                  <a:pt x="4562" y="3401"/>
                  <a:pt x="4331" y="3227"/>
                </a:cubicBezTo>
                <a:cubicBezTo>
                  <a:pt x="4017" y="2992"/>
                  <a:pt x="3756" y="2625"/>
                  <a:pt x="3595" y="2192"/>
                </a:cubicBezTo>
                <a:cubicBezTo>
                  <a:pt x="3434" y="1760"/>
                  <a:pt x="3391" y="1311"/>
                  <a:pt x="3475" y="929"/>
                </a:cubicBezTo>
                <a:cubicBezTo>
                  <a:pt x="3564" y="521"/>
                  <a:pt x="3783" y="232"/>
                  <a:pt x="4095" y="116"/>
                </a:cubicBezTo>
                <a:cubicBezTo>
                  <a:pt x="4406" y="0"/>
                  <a:pt x="4761" y="75"/>
                  <a:pt x="5095" y="325"/>
                </a:cubicBezTo>
                <a:cubicBezTo>
                  <a:pt x="5409" y="560"/>
                  <a:pt x="5670" y="927"/>
                  <a:pt x="5831" y="1360"/>
                </a:cubicBezTo>
                <a:cubicBezTo>
                  <a:pt x="5992" y="1792"/>
                  <a:pt x="6035" y="2241"/>
                  <a:pt x="5951" y="2624"/>
                </a:cubicBezTo>
                <a:cubicBezTo>
                  <a:pt x="5862" y="3031"/>
                  <a:pt x="5642" y="3320"/>
                  <a:pt x="5331" y="3436"/>
                </a:cubicBezTo>
                <a:cubicBezTo>
                  <a:pt x="5236" y="3472"/>
                  <a:pt x="5136" y="3490"/>
                  <a:pt x="5033" y="3490"/>
                </a:cubicBezTo>
                <a:close/>
                <a:moveTo>
                  <a:pt x="4392" y="375"/>
                </a:moveTo>
                <a:cubicBezTo>
                  <a:pt x="4327" y="375"/>
                  <a:pt x="4264" y="386"/>
                  <a:pt x="4204" y="409"/>
                </a:cubicBezTo>
                <a:cubicBezTo>
                  <a:pt x="3996" y="486"/>
                  <a:pt x="3845" y="694"/>
                  <a:pt x="3780" y="995"/>
                </a:cubicBezTo>
                <a:cubicBezTo>
                  <a:pt x="3709" y="1320"/>
                  <a:pt x="3747" y="1707"/>
                  <a:pt x="3887" y="2084"/>
                </a:cubicBezTo>
                <a:cubicBezTo>
                  <a:pt x="4027" y="2460"/>
                  <a:pt x="4251" y="2777"/>
                  <a:pt x="4517" y="2977"/>
                </a:cubicBezTo>
                <a:cubicBezTo>
                  <a:pt x="4764" y="3162"/>
                  <a:pt x="5014" y="3221"/>
                  <a:pt x="5221" y="3143"/>
                </a:cubicBezTo>
                <a:cubicBezTo>
                  <a:pt x="5429" y="3066"/>
                  <a:pt x="5580" y="2858"/>
                  <a:pt x="5645" y="2557"/>
                </a:cubicBezTo>
                <a:cubicBezTo>
                  <a:pt x="5716" y="2232"/>
                  <a:pt x="5677" y="1845"/>
                  <a:pt x="5537" y="1469"/>
                </a:cubicBezTo>
                <a:cubicBezTo>
                  <a:pt x="5398" y="1091"/>
                  <a:pt x="5175" y="774"/>
                  <a:pt x="4908" y="574"/>
                </a:cubicBezTo>
                <a:cubicBezTo>
                  <a:pt x="4732" y="442"/>
                  <a:pt x="4555" y="375"/>
                  <a:pt x="4392" y="375"/>
                </a:cubicBezTo>
                <a:close/>
                <a:moveTo>
                  <a:pt x="7157" y="4916"/>
                </a:moveTo>
                <a:cubicBezTo>
                  <a:pt x="7112" y="4916"/>
                  <a:pt x="7067" y="4912"/>
                  <a:pt x="7024" y="4904"/>
                </a:cubicBezTo>
                <a:cubicBezTo>
                  <a:pt x="6749" y="4851"/>
                  <a:pt x="6525" y="4644"/>
                  <a:pt x="6395" y="4320"/>
                </a:cubicBezTo>
                <a:cubicBezTo>
                  <a:pt x="6274" y="4020"/>
                  <a:pt x="6246" y="3649"/>
                  <a:pt x="6317" y="3275"/>
                </a:cubicBezTo>
                <a:cubicBezTo>
                  <a:pt x="6389" y="2901"/>
                  <a:pt x="6550" y="2567"/>
                  <a:pt x="6774" y="2332"/>
                </a:cubicBezTo>
                <a:cubicBezTo>
                  <a:pt x="7014" y="2079"/>
                  <a:pt x="7297" y="1969"/>
                  <a:pt x="7572" y="2021"/>
                </a:cubicBezTo>
                <a:cubicBezTo>
                  <a:pt x="7847" y="2074"/>
                  <a:pt x="8071" y="2281"/>
                  <a:pt x="8201" y="2605"/>
                </a:cubicBezTo>
                <a:cubicBezTo>
                  <a:pt x="8322" y="2905"/>
                  <a:pt x="8350" y="3276"/>
                  <a:pt x="8279" y="3650"/>
                </a:cubicBezTo>
                <a:cubicBezTo>
                  <a:pt x="8207" y="4022"/>
                  <a:pt x="8046" y="4357"/>
                  <a:pt x="7822" y="4592"/>
                </a:cubicBezTo>
                <a:cubicBezTo>
                  <a:pt x="7620" y="4804"/>
                  <a:pt x="7389" y="4916"/>
                  <a:pt x="7157" y="4916"/>
                </a:cubicBezTo>
                <a:close/>
                <a:moveTo>
                  <a:pt x="7440" y="2321"/>
                </a:moveTo>
                <a:cubicBezTo>
                  <a:pt x="7294" y="2321"/>
                  <a:pt x="7141" y="2400"/>
                  <a:pt x="7000" y="2547"/>
                </a:cubicBezTo>
                <a:cubicBezTo>
                  <a:pt x="6817" y="2740"/>
                  <a:pt x="6685" y="3018"/>
                  <a:pt x="6624" y="3333"/>
                </a:cubicBezTo>
                <a:cubicBezTo>
                  <a:pt x="6564" y="3648"/>
                  <a:pt x="6585" y="3957"/>
                  <a:pt x="6684" y="4204"/>
                </a:cubicBezTo>
                <a:cubicBezTo>
                  <a:pt x="6772" y="4426"/>
                  <a:pt x="6914" y="4565"/>
                  <a:pt x="7081" y="4597"/>
                </a:cubicBezTo>
                <a:cubicBezTo>
                  <a:pt x="7106" y="4602"/>
                  <a:pt x="7130" y="4605"/>
                  <a:pt x="7155" y="4605"/>
                </a:cubicBezTo>
                <a:cubicBezTo>
                  <a:pt x="7498" y="4605"/>
                  <a:pt x="7861" y="4165"/>
                  <a:pt x="7971" y="3591"/>
                </a:cubicBezTo>
                <a:cubicBezTo>
                  <a:pt x="8031" y="3276"/>
                  <a:pt x="8010" y="2967"/>
                  <a:pt x="7911" y="2722"/>
                </a:cubicBezTo>
                <a:cubicBezTo>
                  <a:pt x="7822" y="2500"/>
                  <a:pt x="7681" y="2361"/>
                  <a:pt x="7514" y="2328"/>
                </a:cubicBezTo>
                <a:cubicBezTo>
                  <a:pt x="7489" y="2322"/>
                  <a:pt x="7465" y="2321"/>
                  <a:pt x="7440" y="23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9" name="iconfont-10920-5208333">
            <a:extLst>
              <a:ext uri="{FF2B5EF4-FFF2-40B4-BE49-F238E27FC236}">
                <a16:creationId xmlns:a16="http://schemas.microsoft.com/office/drawing/2014/main" id="{E3FD824E-0AB7-4864-B76E-CE497428A779}"/>
              </a:ext>
            </a:extLst>
          </p:cNvPr>
          <p:cNvSpPr>
            <a:spLocks noChangeAspect="1"/>
          </p:cNvSpPr>
          <p:nvPr/>
        </p:nvSpPr>
        <p:spPr bwMode="auto">
          <a:xfrm>
            <a:off x="5897647" y="4596001"/>
            <a:ext cx="609685" cy="501455"/>
          </a:xfrm>
          <a:custGeom>
            <a:avLst/>
            <a:gdLst>
              <a:gd name="T0" fmla="*/ 6279 w 11229"/>
              <a:gd name="T1" fmla="*/ 365 h 9237"/>
              <a:gd name="T2" fmla="*/ 5911 w 11229"/>
              <a:gd name="T3" fmla="*/ 365 h 9237"/>
              <a:gd name="T4" fmla="*/ 8255 w 11229"/>
              <a:gd name="T5" fmla="*/ 3837 h 9237"/>
              <a:gd name="T6" fmla="*/ 7217 w 11229"/>
              <a:gd name="T7" fmla="*/ 3458 h 9237"/>
              <a:gd name="T8" fmla="*/ 7040 w 11229"/>
              <a:gd name="T9" fmla="*/ 3454 h 9237"/>
              <a:gd name="T10" fmla="*/ 5108 w 11229"/>
              <a:gd name="T11" fmla="*/ 5449 h 9237"/>
              <a:gd name="T12" fmla="*/ 5247 w 11229"/>
              <a:gd name="T13" fmla="*/ 5509 h 9237"/>
              <a:gd name="T14" fmla="*/ 8226 w 11229"/>
              <a:gd name="T15" fmla="*/ 4634 h 9237"/>
              <a:gd name="T16" fmla="*/ 8255 w 11229"/>
              <a:gd name="T17" fmla="*/ 3837 h 9237"/>
              <a:gd name="T18" fmla="*/ 5640 w 11229"/>
              <a:gd name="T19" fmla="*/ 5154 h 9237"/>
              <a:gd name="T20" fmla="*/ 7981 w 11229"/>
              <a:gd name="T21" fmla="*/ 4045 h 9237"/>
              <a:gd name="T22" fmla="*/ 11047 w 11229"/>
              <a:gd name="T23" fmla="*/ 5759 h 9237"/>
              <a:gd name="T24" fmla="*/ 10615 w 11229"/>
              <a:gd name="T25" fmla="*/ 4038 h 9237"/>
              <a:gd name="T26" fmla="*/ 8989 w 11229"/>
              <a:gd name="T27" fmla="*/ 1749 h 9237"/>
              <a:gd name="T28" fmla="*/ 7757 w 11229"/>
              <a:gd name="T29" fmla="*/ 472 h 9237"/>
              <a:gd name="T30" fmla="*/ 6445 w 11229"/>
              <a:gd name="T31" fmla="*/ 222 h 9237"/>
              <a:gd name="T32" fmla="*/ 7577 w 11229"/>
              <a:gd name="T33" fmla="*/ 647 h 9237"/>
              <a:gd name="T34" fmla="*/ 7920 w 11229"/>
              <a:gd name="T35" fmla="*/ 1548 h 9237"/>
              <a:gd name="T36" fmla="*/ 8013 w 11229"/>
              <a:gd name="T37" fmla="*/ 1587 h 9237"/>
              <a:gd name="T38" fmla="*/ 9040 w 11229"/>
              <a:gd name="T39" fmla="*/ 3100 h 9237"/>
              <a:gd name="T40" fmla="*/ 9172 w 11229"/>
              <a:gd name="T41" fmla="*/ 3270 h 9237"/>
              <a:gd name="T42" fmla="*/ 10237 w 11229"/>
              <a:gd name="T43" fmla="*/ 4955 h 9237"/>
              <a:gd name="T44" fmla="*/ 10280 w 11229"/>
              <a:gd name="T45" fmla="*/ 5129 h 9237"/>
              <a:gd name="T46" fmla="*/ 9999 w 11229"/>
              <a:gd name="T47" fmla="*/ 7163 h 9237"/>
              <a:gd name="T48" fmla="*/ 8505 w 11229"/>
              <a:gd name="T49" fmla="*/ 6267 h 9237"/>
              <a:gd name="T50" fmla="*/ 3809 w 11229"/>
              <a:gd name="T51" fmla="*/ 7544 h 9237"/>
              <a:gd name="T52" fmla="*/ 2064 w 11229"/>
              <a:gd name="T53" fmla="*/ 8843 h 9237"/>
              <a:gd name="T54" fmla="*/ 1510 w 11229"/>
              <a:gd name="T55" fmla="*/ 7752 h 9237"/>
              <a:gd name="T56" fmla="*/ 1396 w 11229"/>
              <a:gd name="T57" fmla="*/ 7614 h 9237"/>
              <a:gd name="T58" fmla="*/ 728 w 11229"/>
              <a:gd name="T59" fmla="*/ 5716 h 9237"/>
              <a:gd name="T60" fmla="*/ 1379 w 11229"/>
              <a:gd name="T61" fmla="*/ 5385 h 9237"/>
              <a:gd name="T62" fmla="*/ 2829 w 11229"/>
              <a:gd name="T63" fmla="*/ 5258 h 9237"/>
              <a:gd name="T64" fmla="*/ 5980 w 11229"/>
              <a:gd name="T65" fmla="*/ 2359 h 9237"/>
              <a:gd name="T66" fmla="*/ 5824 w 11229"/>
              <a:gd name="T67" fmla="*/ 856 h 9237"/>
              <a:gd name="T68" fmla="*/ 5608 w 11229"/>
              <a:gd name="T69" fmla="*/ 730 h 9237"/>
              <a:gd name="T70" fmla="*/ 2888 w 11229"/>
              <a:gd name="T71" fmla="*/ 4995 h 9237"/>
              <a:gd name="T72" fmla="*/ 1228 w 11229"/>
              <a:gd name="T73" fmla="*/ 5182 h 9237"/>
              <a:gd name="T74" fmla="*/ 520 w 11229"/>
              <a:gd name="T75" fmla="*/ 7454 h 9237"/>
              <a:gd name="T76" fmla="*/ 1291 w 11229"/>
              <a:gd name="T77" fmla="*/ 8202 h 9237"/>
              <a:gd name="T78" fmla="*/ 2589 w 11229"/>
              <a:gd name="T79" fmla="*/ 9237 h 9237"/>
              <a:gd name="T80" fmla="*/ 3693 w 11229"/>
              <a:gd name="T81" fmla="*/ 8722 h 9237"/>
              <a:gd name="T82" fmla="*/ 8449 w 11229"/>
              <a:gd name="T83" fmla="*/ 6537 h 9237"/>
              <a:gd name="T84" fmla="*/ 10059 w 11229"/>
              <a:gd name="T85" fmla="*/ 7403 h 9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229" h="9237">
                <a:moveTo>
                  <a:pt x="6095" y="549"/>
                </a:moveTo>
                <a:cubicBezTo>
                  <a:pt x="6197" y="549"/>
                  <a:pt x="6279" y="467"/>
                  <a:pt x="6279" y="365"/>
                </a:cubicBezTo>
                <a:cubicBezTo>
                  <a:pt x="6279" y="264"/>
                  <a:pt x="6197" y="182"/>
                  <a:pt x="6095" y="182"/>
                </a:cubicBezTo>
                <a:cubicBezTo>
                  <a:pt x="5994" y="182"/>
                  <a:pt x="5911" y="264"/>
                  <a:pt x="5911" y="365"/>
                </a:cubicBezTo>
                <a:cubicBezTo>
                  <a:pt x="5911" y="467"/>
                  <a:pt x="5994" y="549"/>
                  <a:pt x="6095" y="549"/>
                </a:cubicBezTo>
                <a:close/>
                <a:moveTo>
                  <a:pt x="8255" y="3837"/>
                </a:moveTo>
                <a:cubicBezTo>
                  <a:pt x="8229" y="3802"/>
                  <a:pt x="8185" y="3783"/>
                  <a:pt x="8142" y="3788"/>
                </a:cubicBezTo>
                <a:cubicBezTo>
                  <a:pt x="7795" y="3828"/>
                  <a:pt x="7458" y="3708"/>
                  <a:pt x="7217" y="3458"/>
                </a:cubicBezTo>
                <a:cubicBezTo>
                  <a:pt x="7194" y="3434"/>
                  <a:pt x="7161" y="3420"/>
                  <a:pt x="7129" y="3419"/>
                </a:cubicBezTo>
                <a:cubicBezTo>
                  <a:pt x="7095" y="3419"/>
                  <a:pt x="7064" y="3432"/>
                  <a:pt x="7040" y="3454"/>
                </a:cubicBezTo>
                <a:lnTo>
                  <a:pt x="5130" y="5299"/>
                </a:lnTo>
                <a:cubicBezTo>
                  <a:pt x="5089" y="5338"/>
                  <a:pt x="5080" y="5400"/>
                  <a:pt x="5108" y="5449"/>
                </a:cubicBezTo>
                <a:cubicBezTo>
                  <a:pt x="5130" y="5489"/>
                  <a:pt x="5173" y="5513"/>
                  <a:pt x="5217" y="5513"/>
                </a:cubicBezTo>
                <a:cubicBezTo>
                  <a:pt x="5227" y="5513"/>
                  <a:pt x="5237" y="5512"/>
                  <a:pt x="5247" y="5509"/>
                </a:cubicBezTo>
                <a:lnTo>
                  <a:pt x="8135" y="4785"/>
                </a:lnTo>
                <a:cubicBezTo>
                  <a:pt x="8203" y="4769"/>
                  <a:pt x="8243" y="4700"/>
                  <a:pt x="8226" y="4634"/>
                </a:cubicBezTo>
                <a:cubicBezTo>
                  <a:pt x="8170" y="4409"/>
                  <a:pt x="8186" y="4175"/>
                  <a:pt x="8273" y="3958"/>
                </a:cubicBezTo>
                <a:cubicBezTo>
                  <a:pt x="8288" y="3918"/>
                  <a:pt x="8282" y="3872"/>
                  <a:pt x="8255" y="3837"/>
                </a:cubicBezTo>
                <a:close/>
                <a:moveTo>
                  <a:pt x="7959" y="4573"/>
                </a:moveTo>
                <a:lnTo>
                  <a:pt x="5640" y="5154"/>
                </a:lnTo>
                <a:lnTo>
                  <a:pt x="7128" y="3718"/>
                </a:lnTo>
                <a:cubicBezTo>
                  <a:pt x="7367" y="3924"/>
                  <a:pt x="7667" y="4039"/>
                  <a:pt x="7981" y="4045"/>
                </a:cubicBezTo>
                <a:cubicBezTo>
                  <a:pt x="7939" y="4219"/>
                  <a:pt x="7931" y="4397"/>
                  <a:pt x="7959" y="4573"/>
                </a:cubicBezTo>
                <a:close/>
                <a:moveTo>
                  <a:pt x="11047" y="5759"/>
                </a:moveTo>
                <a:cubicBezTo>
                  <a:pt x="10967" y="5439"/>
                  <a:pt x="10778" y="5165"/>
                  <a:pt x="10509" y="4979"/>
                </a:cubicBezTo>
                <a:cubicBezTo>
                  <a:pt x="10658" y="4688"/>
                  <a:pt x="10695" y="4358"/>
                  <a:pt x="10615" y="4038"/>
                </a:cubicBezTo>
                <a:cubicBezTo>
                  <a:pt x="10465" y="3440"/>
                  <a:pt x="9932" y="3025"/>
                  <a:pt x="9330" y="3012"/>
                </a:cubicBezTo>
                <a:cubicBezTo>
                  <a:pt x="9439" y="2564"/>
                  <a:pt x="9314" y="2085"/>
                  <a:pt x="8989" y="1749"/>
                </a:cubicBezTo>
                <a:cubicBezTo>
                  <a:pt x="8760" y="1512"/>
                  <a:pt x="8460" y="1369"/>
                  <a:pt x="8134" y="1340"/>
                </a:cubicBezTo>
                <a:cubicBezTo>
                  <a:pt x="8118" y="1014"/>
                  <a:pt x="7985" y="709"/>
                  <a:pt x="7757" y="472"/>
                </a:cubicBezTo>
                <a:cubicBezTo>
                  <a:pt x="7444" y="148"/>
                  <a:pt x="6993" y="0"/>
                  <a:pt x="6548" y="77"/>
                </a:cubicBezTo>
                <a:cubicBezTo>
                  <a:pt x="6480" y="88"/>
                  <a:pt x="6434" y="153"/>
                  <a:pt x="6445" y="222"/>
                </a:cubicBezTo>
                <a:cubicBezTo>
                  <a:pt x="6457" y="289"/>
                  <a:pt x="6522" y="335"/>
                  <a:pt x="6590" y="324"/>
                </a:cubicBezTo>
                <a:cubicBezTo>
                  <a:pt x="6953" y="262"/>
                  <a:pt x="7322" y="382"/>
                  <a:pt x="7577" y="647"/>
                </a:cubicBezTo>
                <a:cubicBezTo>
                  <a:pt x="7787" y="865"/>
                  <a:pt x="7897" y="1153"/>
                  <a:pt x="7885" y="1457"/>
                </a:cubicBezTo>
                <a:cubicBezTo>
                  <a:pt x="7884" y="1490"/>
                  <a:pt x="7897" y="1524"/>
                  <a:pt x="7920" y="1548"/>
                </a:cubicBezTo>
                <a:cubicBezTo>
                  <a:pt x="7944" y="1573"/>
                  <a:pt x="7977" y="1587"/>
                  <a:pt x="8010" y="1587"/>
                </a:cubicBezTo>
                <a:lnTo>
                  <a:pt x="8013" y="1587"/>
                </a:lnTo>
                <a:cubicBezTo>
                  <a:pt x="8317" y="1587"/>
                  <a:pt x="8599" y="1707"/>
                  <a:pt x="8809" y="1924"/>
                </a:cubicBezTo>
                <a:cubicBezTo>
                  <a:pt x="9109" y="2235"/>
                  <a:pt x="9200" y="2697"/>
                  <a:pt x="9040" y="3100"/>
                </a:cubicBezTo>
                <a:cubicBezTo>
                  <a:pt x="9024" y="3142"/>
                  <a:pt x="9030" y="3188"/>
                  <a:pt x="9058" y="3223"/>
                </a:cubicBezTo>
                <a:cubicBezTo>
                  <a:pt x="9084" y="3258"/>
                  <a:pt x="9128" y="3275"/>
                  <a:pt x="9172" y="3270"/>
                </a:cubicBezTo>
                <a:cubicBezTo>
                  <a:pt x="9722" y="3205"/>
                  <a:pt x="10238" y="3562"/>
                  <a:pt x="10373" y="4099"/>
                </a:cubicBezTo>
                <a:cubicBezTo>
                  <a:pt x="10447" y="4393"/>
                  <a:pt x="10398" y="4698"/>
                  <a:pt x="10237" y="4955"/>
                </a:cubicBezTo>
                <a:cubicBezTo>
                  <a:pt x="10219" y="4984"/>
                  <a:pt x="10213" y="5019"/>
                  <a:pt x="10222" y="5052"/>
                </a:cubicBezTo>
                <a:cubicBezTo>
                  <a:pt x="10230" y="5084"/>
                  <a:pt x="10252" y="5113"/>
                  <a:pt x="10280" y="5129"/>
                </a:cubicBezTo>
                <a:cubicBezTo>
                  <a:pt x="10545" y="5280"/>
                  <a:pt x="10732" y="5525"/>
                  <a:pt x="10804" y="5820"/>
                </a:cubicBezTo>
                <a:cubicBezTo>
                  <a:pt x="10953" y="6413"/>
                  <a:pt x="10592" y="7014"/>
                  <a:pt x="9999" y="7163"/>
                </a:cubicBezTo>
                <a:cubicBezTo>
                  <a:pt x="9407" y="7312"/>
                  <a:pt x="8805" y="6950"/>
                  <a:pt x="8657" y="6358"/>
                </a:cubicBezTo>
                <a:cubicBezTo>
                  <a:pt x="8640" y="6290"/>
                  <a:pt x="8572" y="6250"/>
                  <a:pt x="8505" y="6267"/>
                </a:cubicBezTo>
                <a:lnTo>
                  <a:pt x="3904" y="7419"/>
                </a:lnTo>
                <a:cubicBezTo>
                  <a:pt x="3847" y="7433"/>
                  <a:pt x="3808" y="7485"/>
                  <a:pt x="3809" y="7544"/>
                </a:cubicBezTo>
                <a:cubicBezTo>
                  <a:pt x="3840" y="8523"/>
                  <a:pt x="3236" y="8843"/>
                  <a:pt x="2873" y="8947"/>
                </a:cubicBezTo>
                <a:cubicBezTo>
                  <a:pt x="2601" y="9024"/>
                  <a:pt x="2314" y="8988"/>
                  <a:pt x="2064" y="8843"/>
                </a:cubicBezTo>
                <a:cubicBezTo>
                  <a:pt x="1801" y="8692"/>
                  <a:pt x="1609" y="8435"/>
                  <a:pt x="1535" y="8142"/>
                </a:cubicBezTo>
                <a:cubicBezTo>
                  <a:pt x="1504" y="8015"/>
                  <a:pt x="1495" y="7884"/>
                  <a:pt x="1510" y="7752"/>
                </a:cubicBezTo>
                <a:cubicBezTo>
                  <a:pt x="1514" y="7718"/>
                  <a:pt x="1504" y="7684"/>
                  <a:pt x="1483" y="7659"/>
                </a:cubicBezTo>
                <a:cubicBezTo>
                  <a:pt x="1461" y="7634"/>
                  <a:pt x="1430" y="7617"/>
                  <a:pt x="1396" y="7614"/>
                </a:cubicBezTo>
                <a:cubicBezTo>
                  <a:pt x="1131" y="7590"/>
                  <a:pt x="884" y="7473"/>
                  <a:pt x="700" y="7282"/>
                </a:cubicBezTo>
                <a:cubicBezTo>
                  <a:pt x="276" y="6843"/>
                  <a:pt x="289" y="6140"/>
                  <a:pt x="728" y="5716"/>
                </a:cubicBezTo>
                <a:cubicBezTo>
                  <a:pt x="889" y="5562"/>
                  <a:pt x="1090" y="5459"/>
                  <a:pt x="1310" y="5421"/>
                </a:cubicBezTo>
                <a:cubicBezTo>
                  <a:pt x="1336" y="5416"/>
                  <a:pt x="1361" y="5404"/>
                  <a:pt x="1379" y="5385"/>
                </a:cubicBezTo>
                <a:cubicBezTo>
                  <a:pt x="1524" y="5234"/>
                  <a:pt x="1706" y="5128"/>
                  <a:pt x="1908" y="5078"/>
                </a:cubicBezTo>
                <a:cubicBezTo>
                  <a:pt x="2226" y="4998"/>
                  <a:pt x="2561" y="5063"/>
                  <a:pt x="2829" y="5258"/>
                </a:cubicBezTo>
                <a:cubicBezTo>
                  <a:pt x="2878" y="5294"/>
                  <a:pt x="2945" y="5289"/>
                  <a:pt x="2989" y="5246"/>
                </a:cubicBezTo>
                <a:lnTo>
                  <a:pt x="5980" y="2359"/>
                </a:lnTo>
                <a:cubicBezTo>
                  <a:pt x="6030" y="2311"/>
                  <a:pt x="6032" y="2231"/>
                  <a:pt x="5984" y="2183"/>
                </a:cubicBezTo>
                <a:cubicBezTo>
                  <a:pt x="5641" y="1828"/>
                  <a:pt x="5575" y="1281"/>
                  <a:pt x="5824" y="856"/>
                </a:cubicBezTo>
                <a:cubicBezTo>
                  <a:pt x="5859" y="796"/>
                  <a:pt x="5839" y="720"/>
                  <a:pt x="5779" y="685"/>
                </a:cubicBezTo>
                <a:cubicBezTo>
                  <a:pt x="5719" y="650"/>
                  <a:pt x="5643" y="670"/>
                  <a:pt x="5608" y="730"/>
                </a:cubicBezTo>
                <a:cubicBezTo>
                  <a:pt x="5324" y="1216"/>
                  <a:pt x="5374" y="1829"/>
                  <a:pt x="5720" y="2263"/>
                </a:cubicBezTo>
                <a:lnTo>
                  <a:pt x="2888" y="4995"/>
                </a:lnTo>
                <a:cubicBezTo>
                  <a:pt x="2578" y="4804"/>
                  <a:pt x="2204" y="4745"/>
                  <a:pt x="1846" y="4834"/>
                </a:cubicBezTo>
                <a:cubicBezTo>
                  <a:pt x="1613" y="4893"/>
                  <a:pt x="1400" y="5013"/>
                  <a:pt x="1228" y="5182"/>
                </a:cubicBezTo>
                <a:cubicBezTo>
                  <a:pt x="974" y="5233"/>
                  <a:pt x="741" y="5354"/>
                  <a:pt x="554" y="5535"/>
                </a:cubicBezTo>
                <a:cubicBezTo>
                  <a:pt x="15" y="6055"/>
                  <a:pt x="0" y="6915"/>
                  <a:pt x="520" y="7454"/>
                </a:cubicBezTo>
                <a:cubicBezTo>
                  <a:pt x="718" y="7659"/>
                  <a:pt x="974" y="7795"/>
                  <a:pt x="1253" y="7845"/>
                </a:cubicBezTo>
                <a:cubicBezTo>
                  <a:pt x="1250" y="7967"/>
                  <a:pt x="1263" y="8087"/>
                  <a:pt x="1291" y="8202"/>
                </a:cubicBezTo>
                <a:cubicBezTo>
                  <a:pt x="1381" y="8562"/>
                  <a:pt x="1618" y="8874"/>
                  <a:pt x="1938" y="9059"/>
                </a:cubicBezTo>
                <a:cubicBezTo>
                  <a:pt x="2142" y="9177"/>
                  <a:pt x="2364" y="9237"/>
                  <a:pt x="2589" y="9237"/>
                </a:cubicBezTo>
                <a:cubicBezTo>
                  <a:pt x="2706" y="9237"/>
                  <a:pt x="2825" y="9220"/>
                  <a:pt x="2940" y="9187"/>
                </a:cubicBezTo>
                <a:cubicBezTo>
                  <a:pt x="3153" y="9125"/>
                  <a:pt x="3457" y="8995"/>
                  <a:pt x="3693" y="8722"/>
                </a:cubicBezTo>
                <a:cubicBezTo>
                  <a:pt x="3933" y="8444"/>
                  <a:pt x="4055" y="8079"/>
                  <a:pt x="4059" y="7637"/>
                </a:cubicBezTo>
                <a:lnTo>
                  <a:pt x="8449" y="6537"/>
                </a:lnTo>
                <a:cubicBezTo>
                  <a:pt x="8642" y="7085"/>
                  <a:pt x="9162" y="7444"/>
                  <a:pt x="9729" y="7444"/>
                </a:cubicBezTo>
                <a:cubicBezTo>
                  <a:pt x="9838" y="7444"/>
                  <a:pt x="9949" y="7430"/>
                  <a:pt x="10059" y="7403"/>
                </a:cubicBezTo>
                <a:cubicBezTo>
                  <a:pt x="10787" y="7223"/>
                  <a:pt x="11229" y="6484"/>
                  <a:pt x="11047" y="57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0" name="iconfont-10899-5205041">
            <a:extLst>
              <a:ext uri="{FF2B5EF4-FFF2-40B4-BE49-F238E27FC236}">
                <a16:creationId xmlns:a16="http://schemas.microsoft.com/office/drawing/2014/main" id="{2BFCAA2B-CF6A-47E7-B8E9-06DF8379B8A2}"/>
              </a:ext>
            </a:extLst>
          </p:cNvPr>
          <p:cNvSpPr>
            <a:spLocks noChangeAspect="1"/>
          </p:cNvSpPr>
          <p:nvPr/>
        </p:nvSpPr>
        <p:spPr bwMode="auto">
          <a:xfrm rot="1879611">
            <a:off x="5031115" y="2002405"/>
            <a:ext cx="609685" cy="517047"/>
          </a:xfrm>
          <a:custGeom>
            <a:avLst/>
            <a:gdLst>
              <a:gd name="T0" fmla="*/ 9479 w 11200"/>
              <a:gd name="T1" fmla="*/ 465 h 9500"/>
              <a:gd name="T2" fmla="*/ 1721 w 11200"/>
              <a:gd name="T3" fmla="*/ 465 h 9500"/>
              <a:gd name="T4" fmla="*/ 0 w 11200"/>
              <a:gd name="T5" fmla="*/ 3625 h 9500"/>
              <a:gd name="T6" fmla="*/ 5413 w 11200"/>
              <a:gd name="T7" fmla="*/ 5373 h 9500"/>
              <a:gd name="T8" fmla="*/ 3913 w 11200"/>
              <a:gd name="T9" fmla="*/ 7812 h 9500"/>
              <a:gd name="T10" fmla="*/ 7288 w 11200"/>
              <a:gd name="T11" fmla="*/ 7812 h 9500"/>
              <a:gd name="T12" fmla="*/ 5788 w 11200"/>
              <a:gd name="T13" fmla="*/ 5373 h 9500"/>
              <a:gd name="T14" fmla="*/ 11200 w 11200"/>
              <a:gd name="T15" fmla="*/ 3625 h 9500"/>
              <a:gd name="T16" fmla="*/ 11200 w 11200"/>
              <a:gd name="T17" fmla="*/ 1750 h 9500"/>
              <a:gd name="T18" fmla="*/ 1825 w 11200"/>
              <a:gd name="T19" fmla="*/ 826 h 9500"/>
              <a:gd name="T20" fmla="*/ 9375 w 11200"/>
              <a:gd name="T21" fmla="*/ 826 h 9500"/>
              <a:gd name="T22" fmla="*/ 10825 w 11200"/>
              <a:gd name="T23" fmla="*/ 1751 h 9500"/>
              <a:gd name="T24" fmla="*/ 9929 w 11200"/>
              <a:gd name="T25" fmla="*/ 2489 h 9500"/>
              <a:gd name="T26" fmla="*/ 1271 w 11200"/>
              <a:gd name="T27" fmla="*/ 2489 h 9500"/>
              <a:gd name="T28" fmla="*/ 375 w 11200"/>
              <a:gd name="T29" fmla="*/ 1751 h 9500"/>
              <a:gd name="T30" fmla="*/ 5600 w 11200"/>
              <a:gd name="T31" fmla="*/ 5000 h 9500"/>
              <a:gd name="T32" fmla="*/ 4475 w 11200"/>
              <a:gd name="T33" fmla="*/ 3466 h 9500"/>
              <a:gd name="T34" fmla="*/ 6725 w 11200"/>
              <a:gd name="T35" fmla="*/ 3466 h 9500"/>
              <a:gd name="T36" fmla="*/ 5600 w 11200"/>
              <a:gd name="T37" fmla="*/ 5000 h 9500"/>
              <a:gd name="T38" fmla="*/ 1870 w 11200"/>
              <a:gd name="T39" fmla="*/ 2687 h 9500"/>
              <a:gd name="T40" fmla="*/ 8020 w 11200"/>
              <a:gd name="T41" fmla="*/ 2416 h 9500"/>
              <a:gd name="T42" fmla="*/ 5600 w 11200"/>
              <a:gd name="T43" fmla="*/ 3125 h 9500"/>
              <a:gd name="T44" fmla="*/ 375 w 11200"/>
              <a:gd name="T45" fmla="*/ 3625 h 9500"/>
              <a:gd name="T46" fmla="*/ 1721 w 11200"/>
              <a:gd name="T47" fmla="*/ 3035 h 9500"/>
              <a:gd name="T48" fmla="*/ 4100 w 11200"/>
              <a:gd name="T49" fmla="*/ 4939 h 9500"/>
              <a:gd name="T50" fmla="*/ 719 w 11200"/>
              <a:gd name="T51" fmla="*/ 4079 h 9500"/>
              <a:gd name="T52" fmla="*/ 5600 w 11200"/>
              <a:gd name="T53" fmla="*/ 7087 h 9500"/>
              <a:gd name="T54" fmla="*/ 5850 w 11200"/>
              <a:gd name="T55" fmla="*/ 7100 h 9500"/>
              <a:gd name="T56" fmla="*/ 5350 w 11200"/>
              <a:gd name="T57" fmla="*/ 7100 h 9500"/>
              <a:gd name="T58" fmla="*/ 6913 w 11200"/>
              <a:gd name="T59" fmla="*/ 7812 h 9500"/>
              <a:gd name="T60" fmla="*/ 4288 w 11200"/>
              <a:gd name="T61" fmla="*/ 7812 h 9500"/>
              <a:gd name="T62" fmla="*/ 5413 w 11200"/>
              <a:gd name="T63" fmla="*/ 6637 h 9500"/>
              <a:gd name="T64" fmla="*/ 5600 w 11200"/>
              <a:gd name="T65" fmla="*/ 7601 h 9500"/>
              <a:gd name="T66" fmla="*/ 5788 w 11200"/>
              <a:gd name="T67" fmla="*/ 6637 h 9500"/>
              <a:gd name="T68" fmla="*/ 6913 w 11200"/>
              <a:gd name="T69" fmla="*/ 7812 h 9500"/>
              <a:gd name="T70" fmla="*/ 9375 w 11200"/>
              <a:gd name="T71" fmla="*/ 4550 h 9500"/>
              <a:gd name="T72" fmla="*/ 7100 w 11200"/>
              <a:gd name="T73" fmla="*/ 3440 h 9500"/>
              <a:gd name="T74" fmla="*/ 10825 w 11200"/>
              <a:gd name="T75" fmla="*/ 2415 h 9500"/>
              <a:gd name="T76" fmla="*/ 10481 w 11200"/>
              <a:gd name="T77" fmla="*/ 4079 h 9500"/>
              <a:gd name="T78" fmla="*/ 5000 w 11200"/>
              <a:gd name="T79" fmla="*/ 4729 h 9500"/>
              <a:gd name="T80" fmla="*/ 6200 w 11200"/>
              <a:gd name="T81" fmla="*/ 3754 h 9500"/>
              <a:gd name="T82" fmla="*/ 5950 w 11200"/>
              <a:gd name="T83" fmla="*/ 4479 h 9500"/>
              <a:gd name="T84" fmla="*/ 5250 w 11200"/>
              <a:gd name="T85" fmla="*/ 4004 h 9500"/>
              <a:gd name="T86" fmla="*/ 5950 w 11200"/>
              <a:gd name="T87" fmla="*/ 4479 h 9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200" h="9500">
                <a:moveTo>
                  <a:pt x="11200" y="1750"/>
                </a:moveTo>
                <a:cubicBezTo>
                  <a:pt x="11200" y="1233"/>
                  <a:pt x="10605" y="790"/>
                  <a:pt x="9479" y="465"/>
                </a:cubicBezTo>
                <a:cubicBezTo>
                  <a:pt x="8440" y="165"/>
                  <a:pt x="7063" y="0"/>
                  <a:pt x="5600" y="0"/>
                </a:cubicBezTo>
                <a:cubicBezTo>
                  <a:pt x="4137" y="0"/>
                  <a:pt x="2760" y="165"/>
                  <a:pt x="1721" y="465"/>
                </a:cubicBezTo>
                <a:cubicBezTo>
                  <a:pt x="595" y="790"/>
                  <a:pt x="0" y="1235"/>
                  <a:pt x="0" y="1750"/>
                </a:cubicBezTo>
                <a:lnTo>
                  <a:pt x="0" y="3625"/>
                </a:lnTo>
                <a:cubicBezTo>
                  <a:pt x="0" y="4141"/>
                  <a:pt x="595" y="4585"/>
                  <a:pt x="1721" y="4910"/>
                </a:cubicBezTo>
                <a:cubicBezTo>
                  <a:pt x="2715" y="5197"/>
                  <a:pt x="4020" y="5360"/>
                  <a:pt x="5413" y="5373"/>
                </a:cubicBezTo>
                <a:lnTo>
                  <a:pt x="5413" y="6135"/>
                </a:lnTo>
                <a:cubicBezTo>
                  <a:pt x="4570" y="6228"/>
                  <a:pt x="3913" y="6945"/>
                  <a:pt x="3913" y="7812"/>
                </a:cubicBezTo>
                <a:cubicBezTo>
                  <a:pt x="3913" y="8742"/>
                  <a:pt x="4670" y="9500"/>
                  <a:pt x="5600" y="9500"/>
                </a:cubicBezTo>
                <a:cubicBezTo>
                  <a:pt x="6530" y="9500"/>
                  <a:pt x="7288" y="8742"/>
                  <a:pt x="7288" y="7812"/>
                </a:cubicBezTo>
                <a:cubicBezTo>
                  <a:pt x="7288" y="6945"/>
                  <a:pt x="6630" y="6228"/>
                  <a:pt x="5788" y="6135"/>
                </a:cubicBezTo>
                <a:lnTo>
                  <a:pt x="5788" y="5373"/>
                </a:lnTo>
                <a:cubicBezTo>
                  <a:pt x="7180" y="5360"/>
                  <a:pt x="8485" y="5196"/>
                  <a:pt x="9479" y="4910"/>
                </a:cubicBezTo>
                <a:cubicBezTo>
                  <a:pt x="10605" y="4585"/>
                  <a:pt x="11200" y="4141"/>
                  <a:pt x="11200" y="3625"/>
                </a:cubicBezTo>
                <a:lnTo>
                  <a:pt x="11200" y="1766"/>
                </a:lnTo>
                <a:lnTo>
                  <a:pt x="11200" y="1750"/>
                </a:lnTo>
                <a:close/>
                <a:moveTo>
                  <a:pt x="719" y="1297"/>
                </a:moveTo>
                <a:cubicBezTo>
                  <a:pt x="971" y="1125"/>
                  <a:pt x="1354" y="962"/>
                  <a:pt x="1825" y="826"/>
                </a:cubicBezTo>
                <a:cubicBezTo>
                  <a:pt x="2831" y="536"/>
                  <a:pt x="4171" y="376"/>
                  <a:pt x="5600" y="376"/>
                </a:cubicBezTo>
                <a:cubicBezTo>
                  <a:pt x="7029" y="376"/>
                  <a:pt x="8369" y="536"/>
                  <a:pt x="9375" y="826"/>
                </a:cubicBezTo>
                <a:cubicBezTo>
                  <a:pt x="9846" y="962"/>
                  <a:pt x="10229" y="1125"/>
                  <a:pt x="10481" y="1297"/>
                </a:cubicBezTo>
                <a:cubicBezTo>
                  <a:pt x="10638" y="1405"/>
                  <a:pt x="10825" y="1570"/>
                  <a:pt x="10825" y="1751"/>
                </a:cubicBezTo>
                <a:cubicBezTo>
                  <a:pt x="10825" y="1932"/>
                  <a:pt x="10639" y="2097"/>
                  <a:pt x="10481" y="2205"/>
                </a:cubicBezTo>
                <a:cubicBezTo>
                  <a:pt x="10338" y="2304"/>
                  <a:pt x="10150" y="2399"/>
                  <a:pt x="9929" y="2489"/>
                </a:cubicBezTo>
                <a:cubicBezTo>
                  <a:pt x="8874" y="2100"/>
                  <a:pt x="7301" y="1877"/>
                  <a:pt x="5600" y="1877"/>
                </a:cubicBezTo>
                <a:cubicBezTo>
                  <a:pt x="3897" y="1877"/>
                  <a:pt x="2326" y="2100"/>
                  <a:pt x="1271" y="2489"/>
                </a:cubicBezTo>
                <a:cubicBezTo>
                  <a:pt x="1050" y="2400"/>
                  <a:pt x="862" y="2304"/>
                  <a:pt x="719" y="2205"/>
                </a:cubicBezTo>
                <a:cubicBezTo>
                  <a:pt x="563" y="2097"/>
                  <a:pt x="375" y="1932"/>
                  <a:pt x="375" y="1751"/>
                </a:cubicBezTo>
                <a:cubicBezTo>
                  <a:pt x="375" y="1570"/>
                  <a:pt x="561" y="1404"/>
                  <a:pt x="719" y="1297"/>
                </a:cubicBezTo>
                <a:close/>
                <a:moveTo>
                  <a:pt x="5600" y="5000"/>
                </a:moveTo>
                <a:cubicBezTo>
                  <a:pt x="5218" y="5000"/>
                  <a:pt x="4840" y="4989"/>
                  <a:pt x="4475" y="4966"/>
                </a:cubicBezTo>
                <a:lnTo>
                  <a:pt x="4475" y="3466"/>
                </a:lnTo>
                <a:cubicBezTo>
                  <a:pt x="4841" y="3488"/>
                  <a:pt x="5218" y="3500"/>
                  <a:pt x="5600" y="3500"/>
                </a:cubicBezTo>
                <a:cubicBezTo>
                  <a:pt x="5983" y="3500"/>
                  <a:pt x="6359" y="3488"/>
                  <a:pt x="6725" y="3466"/>
                </a:cubicBezTo>
                <a:lnTo>
                  <a:pt x="6725" y="4966"/>
                </a:lnTo>
                <a:cubicBezTo>
                  <a:pt x="6360" y="4988"/>
                  <a:pt x="5983" y="5000"/>
                  <a:pt x="5600" y="5000"/>
                </a:cubicBezTo>
                <a:close/>
                <a:moveTo>
                  <a:pt x="5600" y="3125"/>
                </a:moveTo>
                <a:cubicBezTo>
                  <a:pt x="4193" y="3125"/>
                  <a:pt x="2871" y="2970"/>
                  <a:pt x="1870" y="2687"/>
                </a:cubicBezTo>
                <a:cubicBezTo>
                  <a:pt x="2856" y="2410"/>
                  <a:pt x="4201" y="2250"/>
                  <a:pt x="5600" y="2250"/>
                </a:cubicBezTo>
                <a:cubicBezTo>
                  <a:pt x="6453" y="2250"/>
                  <a:pt x="7266" y="2306"/>
                  <a:pt x="8020" y="2416"/>
                </a:cubicBezTo>
                <a:cubicBezTo>
                  <a:pt x="8500" y="2486"/>
                  <a:pt x="8944" y="2579"/>
                  <a:pt x="9330" y="2687"/>
                </a:cubicBezTo>
                <a:cubicBezTo>
                  <a:pt x="8329" y="2970"/>
                  <a:pt x="7007" y="3125"/>
                  <a:pt x="5600" y="3125"/>
                </a:cubicBezTo>
                <a:close/>
                <a:moveTo>
                  <a:pt x="719" y="4079"/>
                </a:moveTo>
                <a:cubicBezTo>
                  <a:pt x="563" y="3971"/>
                  <a:pt x="375" y="3806"/>
                  <a:pt x="375" y="3625"/>
                </a:cubicBezTo>
                <a:lnTo>
                  <a:pt x="375" y="2415"/>
                </a:lnTo>
                <a:cubicBezTo>
                  <a:pt x="664" y="2651"/>
                  <a:pt x="1115" y="2861"/>
                  <a:pt x="1721" y="3035"/>
                </a:cubicBezTo>
                <a:cubicBezTo>
                  <a:pt x="2395" y="3230"/>
                  <a:pt x="3211" y="3367"/>
                  <a:pt x="4100" y="3440"/>
                </a:cubicBezTo>
                <a:lnTo>
                  <a:pt x="4100" y="4939"/>
                </a:lnTo>
                <a:cubicBezTo>
                  <a:pt x="3248" y="4867"/>
                  <a:pt x="2467" y="4735"/>
                  <a:pt x="1825" y="4550"/>
                </a:cubicBezTo>
                <a:cubicBezTo>
                  <a:pt x="1354" y="4414"/>
                  <a:pt x="971" y="4251"/>
                  <a:pt x="719" y="4079"/>
                </a:cubicBezTo>
                <a:close/>
                <a:moveTo>
                  <a:pt x="5415" y="6932"/>
                </a:moveTo>
                <a:cubicBezTo>
                  <a:pt x="5430" y="7021"/>
                  <a:pt x="5508" y="7087"/>
                  <a:pt x="5600" y="7087"/>
                </a:cubicBezTo>
                <a:cubicBezTo>
                  <a:pt x="5693" y="7087"/>
                  <a:pt x="5770" y="7020"/>
                  <a:pt x="5785" y="6932"/>
                </a:cubicBezTo>
                <a:cubicBezTo>
                  <a:pt x="5825" y="6977"/>
                  <a:pt x="5850" y="7036"/>
                  <a:pt x="5850" y="7100"/>
                </a:cubicBezTo>
                <a:cubicBezTo>
                  <a:pt x="5850" y="7237"/>
                  <a:pt x="5738" y="7350"/>
                  <a:pt x="5600" y="7350"/>
                </a:cubicBezTo>
                <a:cubicBezTo>
                  <a:pt x="5463" y="7350"/>
                  <a:pt x="5350" y="7237"/>
                  <a:pt x="5350" y="7100"/>
                </a:cubicBezTo>
                <a:cubicBezTo>
                  <a:pt x="5350" y="7036"/>
                  <a:pt x="5375" y="6977"/>
                  <a:pt x="5415" y="6932"/>
                </a:cubicBezTo>
                <a:close/>
                <a:moveTo>
                  <a:pt x="6913" y="7812"/>
                </a:moveTo>
                <a:cubicBezTo>
                  <a:pt x="6913" y="8536"/>
                  <a:pt x="6324" y="9125"/>
                  <a:pt x="5600" y="9125"/>
                </a:cubicBezTo>
                <a:cubicBezTo>
                  <a:pt x="4876" y="9125"/>
                  <a:pt x="4288" y="8536"/>
                  <a:pt x="4288" y="7812"/>
                </a:cubicBezTo>
                <a:cubicBezTo>
                  <a:pt x="4288" y="7152"/>
                  <a:pt x="4778" y="6605"/>
                  <a:pt x="5413" y="6514"/>
                </a:cubicBezTo>
                <a:lnTo>
                  <a:pt x="5413" y="6637"/>
                </a:lnTo>
                <a:cubicBezTo>
                  <a:pt x="5230" y="6711"/>
                  <a:pt x="5100" y="6891"/>
                  <a:pt x="5100" y="7101"/>
                </a:cubicBezTo>
                <a:cubicBezTo>
                  <a:pt x="5100" y="7377"/>
                  <a:pt x="5324" y="7601"/>
                  <a:pt x="5600" y="7601"/>
                </a:cubicBezTo>
                <a:cubicBezTo>
                  <a:pt x="5876" y="7601"/>
                  <a:pt x="6100" y="7377"/>
                  <a:pt x="6100" y="7101"/>
                </a:cubicBezTo>
                <a:cubicBezTo>
                  <a:pt x="6100" y="6891"/>
                  <a:pt x="5970" y="6712"/>
                  <a:pt x="5788" y="6637"/>
                </a:cubicBezTo>
                <a:lnTo>
                  <a:pt x="5788" y="6514"/>
                </a:lnTo>
                <a:cubicBezTo>
                  <a:pt x="6422" y="6605"/>
                  <a:pt x="6913" y="7152"/>
                  <a:pt x="6913" y="7812"/>
                </a:cubicBezTo>
                <a:close/>
                <a:moveTo>
                  <a:pt x="10481" y="4079"/>
                </a:moveTo>
                <a:cubicBezTo>
                  <a:pt x="10229" y="4251"/>
                  <a:pt x="9846" y="4414"/>
                  <a:pt x="9375" y="4550"/>
                </a:cubicBezTo>
                <a:cubicBezTo>
                  <a:pt x="8733" y="4735"/>
                  <a:pt x="7953" y="4867"/>
                  <a:pt x="7100" y="4939"/>
                </a:cubicBezTo>
                <a:lnTo>
                  <a:pt x="7100" y="3440"/>
                </a:lnTo>
                <a:cubicBezTo>
                  <a:pt x="7990" y="3367"/>
                  <a:pt x="8806" y="3230"/>
                  <a:pt x="9479" y="3035"/>
                </a:cubicBezTo>
                <a:cubicBezTo>
                  <a:pt x="10084" y="2860"/>
                  <a:pt x="10536" y="2651"/>
                  <a:pt x="10825" y="2415"/>
                </a:cubicBezTo>
                <a:lnTo>
                  <a:pt x="10825" y="3625"/>
                </a:lnTo>
                <a:cubicBezTo>
                  <a:pt x="10825" y="3806"/>
                  <a:pt x="10639" y="3972"/>
                  <a:pt x="10481" y="4079"/>
                </a:cubicBezTo>
                <a:close/>
                <a:moveTo>
                  <a:pt x="5000" y="3754"/>
                </a:moveTo>
                <a:lnTo>
                  <a:pt x="5000" y="4729"/>
                </a:lnTo>
                <a:lnTo>
                  <a:pt x="6200" y="4729"/>
                </a:lnTo>
                <a:lnTo>
                  <a:pt x="6200" y="3754"/>
                </a:lnTo>
                <a:lnTo>
                  <a:pt x="5000" y="3754"/>
                </a:lnTo>
                <a:close/>
                <a:moveTo>
                  <a:pt x="5950" y="4479"/>
                </a:moveTo>
                <a:lnTo>
                  <a:pt x="5250" y="4479"/>
                </a:lnTo>
                <a:lnTo>
                  <a:pt x="5250" y="4004"/>
                </a:lnTo>
                <a:lnTo>
                  <a:pt x="5950" y="4004"/>
                </a:lnTo>
                <a:lnTo>
                  <a:pt x="5950" y="4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1" name="iconfont-10656-5168916">
            <a:extLst>
              <a:ext uri="{FF2B5EF4-FFF2-40B4-BE49-F238E27FC236}">
                <a16:creationId xmlns:a16="http://schemas.microsoft.com/office/drawing/2014/main" id="{B8BE9670-43C1-4F8F-9275-1CFC94F9DF58}"/>
              </a:ext>
            </a:extLst>
          </p:cNvPr>
          <p:cNvSpPr>
            <a:spLocks noChangeAspect="1"/>
          </p:cNvSpPr>
          <p:nvPr/>
        </p:nvSpPr>
        <p:spPr bwMode="auto">
          <a:xfrm rot="2585825">
            <a:off x="6683143" y="838496"/>
            <a:ext cx="609685" cy="559468"/>
          </a:xfrm>
          <a:custGeom>
            <a:avLst/>
            <a:gdLst>
              <a:gd name="connsiteX0" fmla="*/ 326596 w 520414"/>
              <a:gd name="connsiteY0" fmla="*/ 297404 h 477550"/>
              <a:gd name="connsiteX1" fmla="*/ 336693 w 520414"/>
              <a:gd name="connsiteY1" fmla="*/ 301648 h 477550"/>
              <a:gd name="connsiteX2" fmla="*/ 386369 w 520414"/>
              <a:gd name="connsiteY2" fmla="*/ 351592 h 477550"/>
              <a:gd name="connsiteX3" fmla="*/ 386274 w 520414"/>
              <a:gd name="connsiteY3" fmla="*/ 371827 h 477550"/>
              <a:gd name="connsiteX4" fmla="*/ 376224 w 520414"/>
              <a:gd name="connsiteY4" fmla="*/ 375969 h 477550"/>
              <a:gd name="connsiteX5" fmla="*/ 366080 w 520414"/>
              <a:gd name="connsiteY5" fmla="*/ 371732 h 477550"/>
              <a:gd name="connsiteX6" fmla="*/ 316403 w 520414"/>
              <a:gd name="connsiteY6" fmla="*/ 321740 h 477550"/>
              <a:gd name="connsiteX7" fmla="*/ 316498 w 520414"/>
              <a:gd name="connsiteY7" fmla="*/ 301552 h 477550"/>
              <a:gd name="connsiteX8" fmla="*/ 326596 w 520414"/>
              <a:gd name="connsiteY8" fmla="*/ 297404 h 477550"/>
              <a:gd name="connsiteX9" fmla="*/ 283194 w 520414"/>
              <a:gd name="connsiteY9" fmla="*/ 253905 h 477550"/>
              <a:gd name="connsiteX10" fmla="*/ 293256 w 520414"/>
              <a:gd name="connsiteY10" fmla="*/ 258178 h 477550"/>
              <a:gd name="connsiteX11" fmla="*/ 310640 w 520414"/>
              <a:gd name="connsiteY11" fmla="*/ 275937 h 477550"/>
              <a:gd name="connsiteX12" fmla="*/ 310450 w 520414"/>
              <a:gd name="connsiteY12" fmla="*/ 296125 h 477550"/>
              <a:gd name="connsiteX13" fmla="*/ 300448 w 520414"/>
              <a:gd name="connsiteY13" fmla="*/ 300219 h 477550"/>
              <a:gd name="connsiteX14" fmla="*/ 290208 w 520414"/>
              <a:gd name="connsiteY14" fmla="*/ 295934 h 477550"/>
              <a:gd name="connsiteX15" fmla="*/ 272823 w 520414"/>
              <a:gd name="connsiteY15" fmla="*/ 278223 h 477550"/>
              <a:gd name="connsiteX16" fmla="*/ 273061 w 520414"/>
              <a:gd name="connsiteY16" fmla="*/ 257988 h 477550"/>
              <a:gd name="connsiteX17" fmla="*/ 283194 w 520414"/>
              <a:gd name="connsiteY17" fmla="*/ 253905 h 477550"/>
              <a:gd name="connsiteX18" fmla="*/ 268812 w 520414"/>
              <a:gd name="connsiteY18" fmla="*/ 226371 h 477550"/>
              <a:gd name="connsiteX19" fmla="*/ 210768 w 520414"/>
              <a:gd name="connsiteY19" fmla="*/ 253703 h 477550"/>
              <a:gd name="connsiteX20" fmla="*/ 129631 w 520414"/>
              <a:gd name="connsiteY20" fmla="*/ 352603 h 477550"/>
              <a:gd name="connsiteX21" fmla="*/ 138297 w 520414"/>
              <a:gd name="connsiteY21" fmla="*/ 420505 h 477550"/>
              <a:gd name="connsiteX22" fmla="*/ 148391 w 520414"/>
              <a:gd name="connsiteY22" fmla="*/ 429790 h 477550"/>
              <a:gd name="connsiteX23" fmla="*/ 173104 w 520414"/>
              <a:gd name="connsiteY23" fmla="*/ 439456 h 477550"/>
              <a:gd name="connsiteX24" fmla="*/ 194007 w 520414"/>
              <a:gd name="connsiteY24" fmla="*/ 432838 h 477550"/>
              <a:gd name="connsiteX25" fmla="*/ 199340 w 520414"/>
              <a:gd name="connsiteY25" fmla="*/ 429124 h 477550"/>
              <a:gd name="connsiteX26" fmla="*/ 199340 w 520414"/>
              <a:gd name="connsiteY26" fmla="*/ 429076 h 477550"/>
              <a:gd name="connsiteX27" fmla="*/ 265098 w 520414"/>
              <a:gd name="connsiteY27" fmla="*/ 408363 h 477550"/>
              <a:gd name="connsiteX28" fmla="*/ 330665 w 520414"/>
              <a:gd name="connsiteY28" fmla="*/ 428981 h 477550"/>
              <a:gd name="connsiteX29" fmla="*/ 334093 w 520414"/>
              <a:gd name="connsiteY29" fmla="*/ 431362 h 477550"/>
              <a:gd name="connsiteX30" fmla="*/ 354616 w 520414"/>
              <a:gd name="connsiteY30" fmla="*/ 437790 h 477550"/>
              <a:gd name="connsiteX31" fmla="*/ 378186 w 520414"/>
              <a:gd name="connsiteY31" fmla="*/ 428981 h 477550"/>
              <a:gd name="connsiteX32" fmla="*/ 378233 w 520414"/>
              <a:gd name="connsiteY32" fmla="*/ 428981 h 477550"/>
              <a:gd name="connsiteX33" fmla="*/ 392566 w 520414"/>
              <a:gd name="connsiteY33" fmla="*/ 416553 h 477550"/>
              <a:gd name="connsiteX34" fmla="*/ 410850 w 520414"/>
              <a:gd name="connsiteY34" fmla="*/ 383126 h 477550"/>
              <a:gd name="connsiteX35" fmla="*/ 402755 w 520414"/>
              <a:gd name="connsiteY35" fmla="*/ 345937 h 477550"/>
              <a:gd name="connsiteX36" fmla="*/ 325285 w 520414"/>
              <a:gd name="connsiteY36" fmla="*/ 251893 h 477550"/>
              <a:gd name="connsiteX37" fmla="*/ 269384 w 520414"/>
              <a:gd name="connsiteY37" fmla="*/ 226371 h 477550"/>
              <a:gd name="connsiteX38" fmla="*/ 268955 w 520414"/>
              <a:gd name="connsiteY38" fmla="*/ 226371 h 477550"/>
              <a:gd name="connsiteX39" fmla="*/ 51112 w 520414"/>
              <a:gd name="connsiteY39" fmla="*/ 190039 h 477550"/>
              <a:gd name="connsiteX40" fmla="*/ 39780 w 520414"/>
              <a:gd name="connsiteY40" fmla="*/ 193896 h 477550"/>
              <a:gd name="connsiteX41" fmla="*/ 38208 w 520414"/>
              <a:gd name="connsiteY41" fmla="*/ 204610 h 477550"/>
              <a:gd name="connsiteX42" fmla="*/ 47255 w 520414"/>
              <a:gd name="connsiteY42" fmla="*/ 227561 h 477550"/>
              <a:gd name="connsiteX43" fmla="*/ 61731 w 520414"/>
              <a:gd name="connsiteY43" fmla="*/ 235180 h 477550"/>
              <a:gd name="connsiteX44" fmla="*/ 75206 w 520414"/>
              <a:gd name="connsiteY44" fmla="*/ 228752 h 477550"/>
              <a:gd name="connsiteX45" fmla="*/ 82396 w 520414"/>
              <a:gd name="connsiteY45" fmla="*/ 215800 h 477550"/>
              <a:gd name="connsiteX46" fmla="*/ 71968 w 520414"/>
              <a:gd name="connsiteY46" fmla="*/ 199134 h 477550"/>
              <a:gd name="connsiteX47" fmla="*/ 51112 w 520414"/>
              <a:gd name="connsiteY47" fmla="*/ 190039 h 477550"/>
              <a:gd name="connsiteX48" fmla="*/ 268574 w 520414"/>
              <a:gd name="connsiteY48" fmla="*/ 188277 h 477550"/>
              <a:gd name="connsiteX49" fmla="*/ 268622 w 520414"/>
              <a:gd name="connsiteY49" fmla="*/ 188277 h 477550"/>
              <a:gd name="connsiteX50" fmla="*/ 269384 w 520414"/>
              <a:gd name="connsiteY50" fmla="*/ 188277 h 477550"/>
              <a:gd name="connsiteX51" fmla="*/ 434848 w 520414"/>
              <a:gd name="connsiteY51" fmla="*/ 325366 h 477550"/>
              <a:gd name="connsiteX52" fmla="*/ 417516 w 520414"/>
              <a:gd name="connsiteY52" fmla="*/ 445361 h 477550"/>
              <a:gd name="connsiteX53" fmla="*/ 403184 w 520414"/>
              <a:gd name="connsiteY53" fmla="*/ 457789 h 477550"/>
              <a:gd name="connsiteX54" fmla="*/ 354616 w 520414"/>
              <a:gd name="connsiteY54" fmla="*/ 475883 h 477550"/>
              <a:gd name="connsiteX55" fmla="*/ 312333 w 520414"/>
              <a:gd name="connsiteY55" fmla="*/ 462598 h 477550"/>
              <a:gd name="connsiteX56" fmla="*/ 308905 w 520414"/>
              <a:gd name="connsiteY56" fmla="*/ 460217 h 477550"/>
              <a:gd name="connsiteX57" fmla="*/ 265098 w 520414"/>
              <a:gd name="connsiteY57" fmla="*/ 446456 h 477550"/>
              <a:gd name="connsiteX58" fmla="*/ 221196 w 520414"/>
              <a:gd name="connsiteY58" fmla="*/ 460313 h 477550"/>
              <a:gd name="connsiteX59" fmla="*/ 215863 w 520414"/>
              <a:gd name="connsiteY59" fmla="*/ 464027 h 477550"/>
              <a:gd name="connsiteX60" fmla="*/ 173104 w 520414"/>
              <a:gd name="connsiteY60" fmla="*/ 477550 h 477550"/>
              <a:gd name="connsiteX61" fmla="*/ 122584 w 520414"/>
              <a:gd name="connsiteY61" fmla="*/ 457789 h 477550"/>
              <a:gd name="connsiteX62" fmla="*/ 112489 w 520414"/>
              <a:gd name="connsiteY62" fmla="*/ 448504 h 477550"/>
              <a:gd name="connsiteX63" fmla="*/ 97585 w 520414"/>
              <a:gd name="connsiteY63" fmla="*/ 332033 h 477550"/>
              <a:gd name="connsiteX64" fmla="*/ 268574 w 520414"/>
              <a:gd name="connsiteY64" fmla="*/ 188277 h 477550"/>
              <a:gd name="connsiteX65" fmla="*/ 471608 w 520414"/>
              <a:gd name="connsiteY65" fmla="*/ 180087 h 477550"/>
              <a:gd name="connsiteX66" fmla="*/ 443657 w 520414"/>
              <a:gd name="connsiteY66" fmla="*/ 197324 h 477550"/>
              <a:gd name="connsiteX67" fmla="*/ 439753 w 520414"/>
              <a:gd name="connsiteY67" fmla="*/ 210657 h 477550"/>
              <a:gd name="connsiteX68" fmla="*/ 451752 w 520414"/>
              <a:gd name="connsiteY68" fmla="*/ 224228 h 477550"/>
              <a:gd name="connsiteX69" fmla="*/ 452323 w 520414"/>
              <a:gd name="connsiteY69" fmla="*/ 224561 h 477550"/>
              <a:gd name="connsiteX70" fmla="*/ 461418 w 520414"/>
              <a:gd name="connsiteY70" fmla="*/ 227656 h 477550"/>
              <a:gd name="connsiteX71" fmla="*/ 478845 w 520414"/>
              <a:gd name="connsiteY71" fmla="*/ 211514 h 477550"/>
              <a:gd name="connsiteX72" fmla="*/ 480941 w 520414"/>
              <a:gd name="connsiteY72" fmla="*/ 187658 h 477550"/>
              <a:gd name="connsiteX73" fmla="*/ 476750 w 520414"/>
              <a:gd name="connsiteY73" fmla="*/ 181230 h 477550"/>
              <a:gd name="connsiteX74" fmla="*/ 471608 w 520414"/>
              <a:gd name="connsiteY74" fmla="*/ 180087 h 477550"/>
              <a:gd name="connsiteX75" fmla="*/ 51112 w 520414"/>
              <a:gd name="connsiteY75" fmla="*/ 151946 h 477550"/>
              <a:gd name="connsiteX76" fmla="*/ 97728 w 520414"/>
              <a:gd name="connsiteY76" fmla="*/ 171088 h 477550"/>
              <a:gd name="connsiteX77" fmla="*/ 102109 w 520414"/>
              <a:gd name="connsiteY77" fmla="*/ 255703 h 477550"/>
              <a:gd name="connsiteX78" fmla="*/ 61731 w 520414"/>
              <a:gd name="connsiteY78" fmla="*/ 273273 h 477550"/>
              <a:gd name="connsiteX79" fmla="*/ 17496 w 520414"/>
              <a:gd name="connsiteY79" fmla="*/ 251322 h 477550"/>
              <a:gd name="connsiteX80" fmla="*/ 13115 w 520414"/>
              <a:gd name="connsiteY80" fmla="*/ 166707 h 477550"/>
              <a:gd name="connsiteX81" fmla="*/ 51112 w 520414"/>
              <a:gd name="connsiteY81" fmla="*/ 151946 h 477550"/>
              <a:gd name="connsiteX82" fmla="*/ 471608 w 520414"/>
              <a:gd name="connsiteY82" fmla="*/ 141994 h 477550"/>
              <a:gd name="connsiteX83" fmla="*/ 493321 w 520414"/>
              <a:gd name="connsiteY83" fmla="*/ 146946 h 477550"/>
              <a:gd name="connsiteX84" fmla="*/ 512462 w 520414"/>
              <a:gd name="connsiteY84" fmla="*/ 229466 h 477550"/>
              <a:gd name="connsiteX85" fmla="*/ 461418 w 520414"/>
              <a:gd name="connsiteY85" fmla="*/ 265750 h 477550"/>
              <a:gd name="connsiteX86" fmla="*/ 432325 w 520414"/>
              <a:gd name="connsiteY86" fmla="*/ 257036 h 477550"/>
              <a:gd name="connsiteX87" fmla="*/ 432325 w 520414"/>
              <a:gd name="connsiteY87" fmla="*/ 256988 h 477550"/>
              <a:gd name="connsiteX88" fmla="*/ 413231 w 520414"/>
              <a:gd name="connsiteY88" fmla="*/ 174468 h 477550"/>
              <a:gd name="connsiteX89" fmla="*/ 471608 w 520414"/>
              <a:gd name="connsiteY89" fmla="*/ 141994 h 477550"/>
              <a:gd name="connsiteX90" fmla="*/ 166771 w 520414"/>
              <a:gd name="connsiteY90" fmla="*/ 41141 h 477550"/>
              <a:gd name="connsiteX91" fmla="*/ 165200 w 520414"/>
              <a:gd name="connsiteY91" fmla="*/ 41284 h 477550"/>
              <a:gd name="connsiteX92" fmla="*/ 154058 w 520414"/>
              <a:gd name="connsiteY92" fmla="*/ 51855 h 477550"/>
              <a:gd name="connsiteX93" fmla="*/ 145439 w 520414"/>
              <a:gd name="connsiteY93" fmla="*/ 95424 h 477550"/>
              <a:gd name="connsiteX94" fmla="*/ 153248 w 520414"/>
              <a:gd name="connsiteY94" fmla="*/ 124852 h 477550"/>
              <a:gd name="connsiteX95" fmla="*/ 170723 w 520414"/>
              <a:gd name="connsiteY95" fmla="*/ 132042 h 477550"/>
              <a:gd name="connsiteX96" fmla="*/ 177866 w 520414"/>
              <a:gd name="connsiteY96" fmla="*/ 131470 h 477550"/>
              <a:gd name="connsiteX97" fmla="*/ 198007 w 520414"/>
              <a:gd name="connsiteY97" fmla="*/ 121709 h 477550"/>
              <a:gd name="connsiteX98" fmla="*/ 199055 w 520414"/>
              <a:gd name="connsiteY98" fmla="*/ 87472 h 477550"/>
              <a:gd name="connsiteX99" fmla="*/ 180437 w 520414"/>
              <a:gd name="connsiteY99" fmla="*/ 49760 h 477550"/>
              <a:gd name="connsiteX100" fmla="*/ 166771 w 520414"/>
              <a:gd name="connsiteY100" fmla="*/ 41141 h 477550"/>
              <a:gd name="connsiteX101" fmla="*/ 351140 w 520414"/>
              <a:gd name="connsiteY101" fmla="*/ 38094 h 477550"/>
              <a:gd name="connsiteX102" fmla="*/ 335903 w 520414"/>
              <a:gd name="connsiteY102" fmla="*/ 47617 h 477550"/>
              <a:gd name="connsiteX103" fmla="*/ 317142 w 520414"/>
              <a:gd name="connsiteY103" fmla="*/ 84330 h 477550"/>
              <a:gd name="connsiteX104" fmla="*/ 318285 w 520414"/>
              <a:gd name="connsiteY104" fmla="*/ 124280 h 477550"/>
              <a:gd name="connsiteX105" fmla="*/ 335712 w 520414"/>
              <a:gd name="connsiteY105" fmla="*/ 133613 h 477550"/>
              <a:gd name="connsiteX106" fmla="*/ 345950 w 520414"/>
              <a:gd name="connsiteY106" fmla="*/ 134613 h 477550"/>
              <a:gd name="connsiteX107" fmla="*/ 359615 w 520414"/>
              <a:gd name="connsiteY107" fmla="*/ 129328 h 477550"/>
              <a:gd name="connsiteX108" fmla="*/ 370139 w 520414"/>
              <a:gd name="connsiteY108" fmla="*/ 93472 h 477550"/>
              <a:gd name="connsiteX109" fmla="*/ 364948 w 520414"/>
              <a:gd name="connsiteY109" fmla="*/ 48284 h 477550"/>
              <a:gd name="connsiteX110" fmla="*/ 352568 w 520414"/>
              <a:gd name="connsiteY110" fmla="*/ 38236 h 477550"/>
              <a:gd name="connsiteX111" fmla="*/ 351140 w 520414"/>
              <a:gd name="connsiteY111" fmla="*/ 38094 h 477550"/>
              <a:gd name="connsiteX112" fmla="*/ 166771 w 520414"/>
              <a:gd name="connsiteY112" fmla="*/ 3047 h 477550"/>
              <a:gd name="connsiteX113" fmla="*/ 235766 w 520414"/>
              <a:gd name="connsiteY113" fmla="*/ 77330 h 477550"/>
              <a:gd name="connsiteX114" fmla="*/ 183199 w 520414"/>
              <a:gd name="connsiteY114" fmla="*/ 169231 h 477550"/>
              <a:gd name="connsiteX115" fmla="*/ 170723 w 520414"/>
              <a:gd name="connsiteY115" fmla="*/ 170135 h 477550"/>
              <a:gd name="connsiteX116" fmla="*/ 107347 w 520414"/>
              <a:gd name="connsiteY116" fmla="*/ 95424 h 477550"/>
              <a:gd name="connsiteX117" fmla="*/ 159914 w 520414"/>
              <a:gd name="connsiteY117" fmla="*/ 3571 h 477550"/>
              <a:gd name="connsiteX118" fmla="*/ 166771 w 520414"/>
              <a:gd name="connsiteY118" fmla="*/ 3047 h 477550"/>
              <a:gd name="connsiteX119" fmla="*/ 351140 w 520414"/>
              <a:gd name="connsiteY119" fmla="*/ 0 h 477550"/>
              <a:gd name="connsiteX120" fmla="*/ 359187 w 520414"/>
              <a:gd name="connsiteY120" fmla="*/ 714 h 477550"/>
              <a:gd name="connsiteX121" fmla="*/ 408041 w 520414"/>
              <a:gd name="connsiteY121" fmla="*/ 97186 h 477550"/>
              <a:gd name="connsiteX122" fmla="*/ 345950 w 520414"/>
              <a:gd name="connsiteY122" fmla="*/ 172707 h 477550"/>
              <a:gd name="connsiteX123" fmla="*/ 329141 w 520414"/>
              <a:gd name="connsiteY123" fmla="*/ 171135 h 477550"/>
              <a:gd name="connsiteX124" fmla="*/ 280288 w 520414"/>
              <a:gd name="connsiteY124" fmla="*/ 74663 h 477550"/>
              <a:gd name="connsiteX125" fmla="*/ 351140 w 520414"/>
              <a:gd name="connsiteY125" fmla="*/ 0 h 47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520414" h="477550">
                <a:moveTo>
                  <a:pt x="326596" y="297404"/>
                </a:moveTo>
                <a:cubicBezTo>
                  <a:pt x="330251" y="297422"/>
                  <a:pt x="333906" y="298838"/>
                  <a:pt x="336693" y="301648"/>
                </a:cubicBezTo>
                <a:lnTo>
                  <a:pt x="386369" y="351592"/>
                </a:lnTo>
                <a:cubicBezTo>
                  <a:pt x="391894" y="357210"/>
                  <a:pt x="391894" y="366256"/>
                  <a:pt x="386274" y="371827"/>
                </a:cubicBezTo>
                <a:cubicBezTo>
                  <a:pt x="383607" y="374493"/>
                  <a:pt x="379987" y="375969"/>
                  <a:pt x="376224" y="375969"/>
                </a:cubicBezTo>
                <a:cubicBezTo>
                  <a:pt x="372414" y="375969"/>
                  <a:pt x="368747" y="374445"/>
                  <a:pt x="366080" y="371732"/>
                </a:cubicBezTo>
                <a:lnTo>
                  <a:pt x="316403" y="321740"/>
                </a:lnTo>
                <a:cubicBezTo>
                  <a:pt x="310878" y="316169"/>
                  <a:pt x="310878" y="307123"/>
                  <a:pt x="316498" y="301552"/>
                </a:cubicBezTo>
                <a:cubicBezTo>
                  <a:pt x="319285" y="298767"/>
                  <a:pt x="322940" y="297386"/>
                  <a:pt x="326596" y="297404"/>
                </a:cubicBezTo>
                <a:close/>
                <a:moveTo>
                  <a:pt x="283194" y="253905"/>
                </a:moveTo>
                <a:cubicBezTo>
                  <a:pt x="286850" y="253941"/>
                  <a:pt x="290493" y="255369"/>
                  <a:pt x="293256" y="258178"/>
                </a:cubicBezTo>
                <a:lnTo>
                  <a:pt x="310640" y="275937"/>
                </a:lnTo>
                <a:cubicBezTo>
                  <a:pt x="316165" y="281556"/>
                  <a:pt x="316070" y="290602"/>
                  <a:pt x="310450" y="296125"/>
                </a:cubicBezTo>
                <a:cubicBezTo>
                  <a:pt x="307782" y="298743"/>
                  <a:pt x="304163" y="300219"/>
                  <a:pt x="300448" y="300219"/>
                </a:cubicBezTo>
                <a:cubicBezTo>
                  <a:pt x="296590" y="300219"/>
                  <a:pt x="292922" y="298648"/>
                  <a:pt x="290208" y="295934"/>
                </a:cubicBezTo>
                <a:lnTo>
                  <a:pt x="272823" y="278223"/>
                </a:lnTo>
                <a:cubicBezTo>
                  <a:pt x="267298" y="272557"/>
                  <a:pt x="267394" y="263511"/>
                  <a:pt x="273061" y="257988"/>
                </a:cubicBezTo>
                <a:cubicBezTo>
                  <a:pt x="275871" y="255227"/>
                  <a:pt x="279539" y="253870"/>
                  <a:pt x="283194" y="253905"/>
                </a:cubicBezTo>
                <a:close/>
                <a:moveTo>
                  <a:pt x="268812" y="226371"/>
                </a:moveTo>
                <a:cubicBezTo>
                  <a:pt x="251670" y="226561"/>
                  <a:pt x="232148" y="235751"/>
                  <a:pt x="210768" y="253703"/>
                </a:cubicBezTo>
                <a:cubicBezTo>
                  <a:pt x="185341" y="275083"/>
                  <a:pt x="158057" y="308367"/>
                  <a:pt x="129631" y="352603"/>
                </a:cubicBezTo>
                <a:cubicBezTo>
                  <a:pt x="115632" y="374412"/>
                  <a:pt x="119298" y="402934"/>
                  <a:pt x="138297" y="420505"/>
                </a:cubicBezTo>
                <a:lnTo>
                  <a:pt x="148391" y="429790"/>
                </a:lnTo>
                <a:cubicBezTo>
                  <a:pt x="155153" y="436028"/>
                  <a:pt x="163914" y="439456"/>
                  <a:pt x="173104" y="439456"/>
                </a:cubicBezTo>
                <a:cubicBezTo>
                  <a:pt x="180627" y="439456"/>
                  <a:pt x="187865" y="437171"/>
                  <a:pt x="194007" y="432838"/>
                </a:cubicBezTo>
                <a:lnTo>
                  <a:pt x="199340" y="429124"/>
                </a:lnTo>
                <a:lnTo>
                  <a:pt x="199340" y="429076"/>
                </a:lnTo>
                <a:cubicBezTo>
                  <a:pt x="218720" y="415553"/>
                  <a:pt x="241480" y="408363"/>
                  <a:pt x="265098" y="408363"/>
                </a:cubicBezTo>
                <a:cubicBezTo>
                  <a:pt x="288668" y="408363"/>
                  <a:pt x="311333" y="415505"/>
                  <a:pt x="330665" y="428981"/>
                </a:cubicBezTo>
                <a:lnTo>
                  <a:pt x="334093" y="431362"/>
                </a:lnTo>
                <a:cubicBezTo>
                  <a:pt x="340141" y="435552"/>
                  <a:pt x="347235" y="437790"/>
                  <a:pt x="354616" y="437790"/>
                </a:cubicBezTo>
                <a:cubicBezTo>
                  <a:pt x="363282" y="437790"/>
                  <a:pt x="371662" y="434695"/>
                  <a:pt x="378186" y="428981"/>
                </a:cubicBezTo>
                <a:lnTo>
                  <a:pt x="378233" y="428981"/>
                </a:lnTo>
                <a:lnTo>
                  <a:pt x="392566" y="416553"/>
                </a:lnTo>
                <a:cubicBezTo>
                  <a:pt x="402470" y="407982"/>
                  <a:pt x="408945" y="396125"/>
                  <a:pt x="410850" y="383126"/>
                </a:cubicBezTo>
                <a:cubicBezTo>
                  <a:pt x="412707" y="370174"/>
                  <a:pt x="409850" y="356984"/>
                  <a:pt x="402755" y="345937"/>
                </a:cubicBezTo>
                <a:cubicBezTo>
                  <a:pt x="375757" y="303748"/>
                  <a:pt x="349711" y="272131"/>
                  <a:pt x="325285" y="251893"/>
                </a:cubicBezTo>
                <a:cubicBezTo>
                  <a:pt x="304857" y="234942"/>
                  <a:pt x="286049" y="226371"/>
                  <a:pt x="269384" y="226371"/>
                </a:cubicBezTo>
                <a:cubicBezTo>
                  <a:pt x="269241" y="226371"/>
                  <a:pt x="269098" y="226371"/>
                  <a:pt x="268955" y="226371"/>
                </a:cubicBezTo>
                <a:close/>
                <a:moveTo>
                  <a:pt x="51112" y="190039"/>
                </a:moveTo>
                <a:cubicBezTo>
                  <a:pt x="46494" y="190039"/>
                  <a:pt x="42256" y="191468"/>
                  <a:pt x="39780" y="193896"/>
                </a:cubicBezTo>
                <a:cubicBezTo>
                  <a:pt x="39351" y="194372"/>
                  <a:pt x="37685" y="197801"/>
                  <a:pt x="38208" y="204610"/>
                </a:cubicBezTo>
                <a:cubicBezTo>
                  <a:pt x="38827" y="212609"/>
                  <a:pt x="42208" y="221181"/>
                  <a:pt x="47255" y="227561"/>
                </a:cubicBezTo>
                <a:cubicBezTo>
                  <a:pt x="51160" y="232418"/>
                  <a:pt x="56398" y="235180"/>
                  <a:pt x="61731" y="235180"/>
                </a:cubicBezTo>
                <a:cubicBezTo>
                  <a:pt x="66397" y="235180"/>
                  <a:pt x="70920" y="233037"/>
                  <a:pt x="75206" y="228752"/>
                </a:cubicBezTo>
                <a:cubicBezTo>
                  <a:pt x="77920" y="226037"/>
                  <a:pt x="82491" y="220704"/>
                  <a:pt x="82396" y="215800"/>
                </a:cubicBezTo>
                <a:cubicBezTo>
                  <a:pt x="82301" y="211181"/>
                  <a:pt x="78491" y="205086"/>
                  <a:pt x="71968" y="199134"/>
                </a:cubicBezTo>
                <a:cubicBezTo>
                  <a:pt x="65588" y="193277"/>
                  <a:pt x="58207" y="190039"/>
                  <a:pt x="51112" y="190039"/>
                </a:cubicBezTo>
                <a:close/>
                <a:moveTo>
                  <a:pt x="268574" y="188277"/>
                </a:moveTo>
                <a:lnTo>
                  <a:pt x="268622" y="188277"/>
                </a:lnTo>
                <a:cubicBezTo>
                  <a:pt x="268860" y="188277"/>
                  <a:pt x="269146" y="188277"/>
                  <a:pt x="269384" y="188277"/>
                </a:cubicBezTo>
                <a:cubicBezTo>
                  <a:pt x="321190" y="188277"/>
                  <a:pt x="376329" y="233989"/>
                  <a:pt x="434848" y="325366"/>
                </a:cubicBezTo>
                <a:cubicBezTo>
                  <a:pt x="459656" y="364127"/>
                  <a:pt x="452276" y="415219"/>
                  <a:pt x="417516" y="445361"/>
                </a:cubicBezTo>
                <a:lnTo>
                  <a:pt x="403184" y="457789"/>
                </a:lnTo>
                <a:cubicBezTo>
                  <a:pt x="389328" y="469788"/>
                  <a:pt x="371996" y="475883"/>
                  <a:pt x="354616" y="475883"/>
                </a:cubicBezTo>
                <a:cubicBezTo>
                  <a:pt x="339903" y="475883"/>
                  <a:pt x="325094" y="471503"/>
                  <a:pt x="312333" y="462598"/>
                </a:cubicBezTo>
                <a:lnTo>
                  <a:pt x="308905" y="460217"/>
                </a:lnTo>
                <a:cubicBezTo>
                  <a:pt x="295715" y="451075"/>
                  <a:pt x="280430" y="446456"/>
                  <a:pt x="265098" y="446456"/>
                </a:cubicBezTo>
                <a:cubicBezTo>
                  <a:pt x="249384" y="446456"/>
                  <a:pt x="234052" y="451313"/>
                  <a:pt x="221196" y="460313"/>
                </a:cubicBezTo>
                <a:lnTo>
                  <a:pt x="215863" y="464027"/>
                </a:lnTo>
                <a:cubicBezTo>
                  <a:pt x="202959" y="473074"/>
                  <a:pt x="188008" y="477550"/>
                  <a:pt x="173104" y="477550"/>
                </a:cubicBezTo>
                <a:cubicBezTo>
                  <a:pt x="154915" y="477550"/>
                  <a:pt x="136773" y="470884"/>
                  <a:pt x="122584" y="457789"/>
                </a:cubicBezTo>
                <a:lnTo>
                  <a:pt x="112489" y="448504"/>
                </a:lnTo>
                <a:cubicBezTo>
                  <a:pt x="79920" y="418457"/>
                  <a:pt x="73587" y="369317"/>
                  <a:pt x="97585" y="332033"/>
                </a:cubicBezTo>
                <a:cubicBezTo>
                  <a:pt x="158867" y="236656"/>
                  <a:pt x="215863" y="188753"/>
                  <a:pt x="268574" y="188277"/>
                </a:cubicBezTo>
                <a:close/>
                <a:moveTo>
                  <a:pt x="471608" y="180087"/>
                </a:moveTo>
                <a:cubicBezTo>
                  <a:pt x="462799" y="180087"/>
                  <a:pt x="451276" y="187182"/>
                  <a:pt x="443657" y="197324"/>
                </a:cubicBezTo>
                <a:cubicBezTo>
                  <a:pt x="440324" y="201800"/>
                  <a:pt x="438943" y="206515"/>
                  <a:pt x="439753" y="210657"/>
                </a:cubicBezTo>
                <a:cubicBezTo>
                  <a:pt x="440943" y="216705"/>
                  <a:pt x="446943" y="221371"/>
                  <a:pt x="451752" y="224228"/>
                </a:cubicBezTo>
                <a:lnTo>
                  <a:pt x="452323" y="224561"/>
                </a:lnTo>
                <a:cubicBezTo>
                  <a:pt x="455847" y="226609"/>
                  <a:pt x="458990" y="227656"/>
                  <a:pt x="461418" y="227656"/>
                </a:cubicBezTo>
                <a:cubicBezTo>
                  <a:pt x="466703" y="227656"/>
                  <a:pt x="473703" y="221181"/>
                  <a:pt x="478845" y="211514"/>
                </a:cubicBezTo>
                <a:cubicBezTo>
                  <a:pt x="482512" y="204657"/>
                  <a:pt x="483369" y="195086"/>
                  <a:pt x="480941" y="187658"/>
                </a:cubicBezTo>
                <a:cubicBezTo>
                  <a:pt x="479893" y="184420"/>
                  <a:pt x="478274" y="181944"/>
                  <a:pt x="476750" y="181230"/>
                </a:cubicBezTo>
                <a:cubicBezTo>
                  <a:pt x="475179" y="180468"/>
                  <a:pt x="473560" y="180087"/>
                  <a:pt x="471608" y="180087"/>
                </a:cubicBezTo>
                <a:close/>
                <a:moveTo>
                  <a:pt x="51112" y="151946"/>
                </a:moveTo>
                <a:cubicBezTo>
                  <a:pt x="66635" y="151946"/>
                  <a:pt x="83348" y="157850"/>
                  <a:pt x="97728" y="171088"/>
                </a:cubicBezTo>
                <a:cubicBezTo>
                  <a:pt x="125726" y="196753"/>
                  <a:pt x="128631" y="229180"/>
                  <a:pt x="102109" y="255703"/>
                </a:cubicBezTo>
                <a:cubicBezTo>
                  <a:pt x="90062" y="267750"/>
                  <a:pt x="75682" y="273273"/>
                  <a:pt x="61731" y="273273"/>
                </a:cubicBezTo>
                <a:cubicBezTo>
                  <a:pt x="44970" y="273273"/>
                  <a:pt x="28733" y="265369"/>
                  <a:pt x="17496" y="251322"/>
                </a:cubicBezTo>
                <a:cubicBezTo>
                  <a:pt x="-3122" y="225466"/>
                  <a:pt x="-6693" y="186135"/>
                  <a:pt x="13115" y="166707"/>
                </a:cubicBezTo>
                <a:cubicBezTo>
                  <a:pt x="22781" y="157231"/>
                  <a:pt x="36399" y="151946"/>
                  <a:pt x="51112" y="151946"/>
                </a:cubicBezTo>
                <a:close/>
                <a:moveTo>
                  <a:pt x="471608" y="141994"/>
                </a:moveTo>
                <a:cubicBezTo>
                  <a:pt x="479036" y="141994"/>
                  <a:pt x="486369" y="143565"/>
                  <a:pt x="493321" y="146946"/>
                </a:cubicBezTo>
                <a:cubicBezTo>
                  <a:pt x="520890" y="160231"/>
                  <a:pt x="527699" y="200943"/>
                  <a:pt x="512462" y="229466"/>
                </a:cubicBezTo>
                <a:cubicBezTo>
                  <a:pt x="501653" y="249751"/>
                  <a:pt x="483655" y="265750"/>
                  <a:pt x="461418" y="265750"/>
                </a:cubicBezTo>
                <a:cubicBezTo>
                  <a:pt x="452371" y="265750"/>
                  <a:pt x="442610" y="263083"/>
                  <a:pt x="432325" y="257036"/>
                </a:cubicBezTo>
                <a:lnTo>
                  <a:pt x="432325" y="256988"/>
                </a:lnTo>
                <a:cubicBezTo>
                  <a:pt x="396851" y="235942"/>
                  <a:pt x="394042" y="200039"/>
                  <a:pt x="413231" y="174468"/>
                </a:cubicBezTo>
                <a:cubicBezTo>
                  <a:pt x="427563" y="155374"/>
                  <a:pt x="449800" y="141994"/>
                  <a:pt x="471608" y="141994"/>
                </a:cubicBezTo>
                <a:close/>
                <a:moveTo>
                  <a:pt x="166771" y="41141"/>
                </a:moveTo>
                <a:cubicBezTo>
                  <a:pt x="166247" y="41189"/>
                  <a:pt x="165724" y="41189"/>
                  <a:pt x="165200" y="41284"/>
                </a:cubicBezTo>
                <a:cubicBezTo>
                  <a:pt x="163581" y="41522"/>
                  <a:pt x="159153" y="42141"/>
                  <a:pt x="154058" y="51855"/>
                </a:cubicBezTo>
                <a:cubicBezTo>
                  <a:pt x="148582" y="62283"/>
                  <a:pt x="145439" y="78187"/>
                  <a:pt x="145439" y="95424"/>
                </a:cubicBezTo>
                <a:cubicBezTo>
                  <a:pt x="145439" y="107852"/>
                  <a:pt x="148296" y="118566"/>
                  <a:pt x="153248" y="124852"/>
                </a:cubicBezTo>
                <a:cubicBezTo>
                  <a:pt x="155867" y="128185"/>
                  <a:pt x="160248" y="132042"/>
                  <a:pt x="170723" y="132042"/>
                </a:cubicBezTo>
                <a:cubicBezTo>
                  <a:pt x="172961" y="132042"/>
                  <a:pt x="175390" y="131851"/>
                  <a:pt x="177866" y="131470"/>
                </a:cubicBezTo>
                <a:cubicBezTo>
                  <a:pt x="187912" y="130089"/>
                  <a:pt x="194674" y="126804"/>
                  <a:pt x="198007" y="121709"/>
                </a:cubicBezTo>
                <a:cubicBezTo>
                  <a:pt x="202626" y="114662"/>
                  <a:pt x="203007" y="101900"/>
                  <a:pt x="199055" y="87472"/>
                </a:cubicBezTo>
                <a:cubicBezTo>
                  <a:pt x="194722" y="71806"/>
                  <a:pt x="188103" y="58426"/>
                  <a:pt x="180437" y="49760"/>
                </a:cubicBezTo>
                <a:cubicBezTo>
                  <a:pt x="177008" y="45807"/>
                  <a:pt x="171818" y="41141"/>
                  <a:pt x="166771" y="41141"/>
                </a:cubicBezTo>
                <a:close/>
                <a:moveTo>
                  <a:pt x="351140" y="38094"/>
                </a:moveTo>
                <a:cubicBezTo>
                  <a:pt x="347045" y="38094"/>
                  <a:pt x="341331" y="41665"/>
                  <a:pt x="335903" y="47617"/>
                </a:cubicBezTo>
                <a:cubicBezTo>
                  <a:pt x="327761" y="56474"/>
                  <a:pt x="320951" y="69902"/>
                  <a:pt x="317142" y="84330"/>
                </a:cubicBezTo>
                <a:cubicBezTo>
                  <a:pt x="312714" y="101329"/>
                  <a:pt x="313095" y="116233"/>
                  <a:pt x="318285" y="124280"/>
                </a:cubicBezTo>
                <a:cubicBezTo>
                  <a:pt x="319380" y="126042"/>
                  <a:pt x="322761" y="131327"/>
                  <a:pt x="335712" y="133613"/>
                </a:cubicBezTo>
                <a:cubicBezTo>
                  <a:pt x="339474" y="134280"/>
                  <a:pt x="342902" y="134613"/>
                  <a:pt x="345950" y="134613"/>
                </a:cubicBezTo>
                <a:cubicBezTo>
                  <a:pt x="355473" y="134613"/>
                  <a:pt x="357997" y="131423"/>
                  <a:pt x="359615" y="129328"/>
                </a:cubicBezTo>
                <a:cubicBezTo>
                  <a:pt x="362615" y="125566"/>
                  <a:pt x="367901" y="115900"/>
                  <a:pt x="370139" y="93472"/>
                </a:cubicBezTo>
                <a:cubicBezTo>
                  <a:pt x="372662" y="67902"/>
                  <a:pt x="367948" y="54188"/>
                  <a:pt x="364948" y="48284"/>
                </a:cubicBezTo>
                <a:cubicBezTo>
                  <a:pt x="361044" y="40665"/>
                  <a:pt x="356711" y="38951"/>
                  <a:pt x="352568" y="38236"/>
                </a:cubicBezTo>
                <a:cubicBezTo>
                  <a:pt x="352092" y="38141"/>
                  <a:pt x="351616" y="38094"/>
                  <a:pt x="351140" y="38094"/>
                </a:cubicBezTo>
                <a:close/>
                <a:moveTo>
                  <a:pt x="166771" y="3047"/>
                </a:moveTo>
                <a:cubicBezTo>
                  <a:pt x="198959" y="3047"/>
                  <a:pt x="224196" y="35522"/>
                  <a:pt x="235766" y="77330"/>
                </a:cubicBezTo>
                <a:cubicBezTo>
                  <a:pt x="248099" y="122137"/>
                  <a:pt x="233195" y="162183"/>
                  <a:pt x="183199" y="169231"/>
                </a:cubicBezTo>
                <a:cubicBezTo>
                  <a:pt x="178865" y="169802"/>
                  <a:pt x="174723" y="170135"/>
                  <a:pt x="170723" y="170135"/>
                </a:cubicBezTo>
                <a:cubicBezTo>
                  <a:pt x="128917" y="170135"/>
                  <a:pt x="107347" y="137327"/>
                  <a:pt x="107347" y="95424"/>
                </a:cubicBezTo>
                <a:cubicBezTo>
                  <a:pt x="107347" y="49522"/>
                  <a:pt x="124441" y="8571"/>
                  <a:pt x="159914" y="3571"/>
                </a:cubicBezTo>
                <a:cubicBezTo>
                  <a:pt x="162248" y="3238"/>
                  <a:pt x="164533" y="3047"/>
                  <a:pt x="166771" y="3047"/>
                </a:cubicBezTo>
                <a:close/>
                <a:moveTo>
                  <a:pt x="351140" y="0"/>
                </a:moveTo>
                <a:cubicBezTo>
                  <a:pt x="353854" y="0"/>
                  <a:pt x="356520" y="238"/>
                  <a:pt x="359187" y="714"/>
                </a:cubicBezTo>
                <a:cubicBezTo>
                  <a:pt x="394470" y="6904"/>
                  <a:pt x="413374" y="42903"/>
                  <a:pt x="408041" y="97186"/>
                </a:cubicBezTo>
                <a:cubicBezTo>
                  <a:pt x="403327" y="144946"/>
                  <a:pt x="384280" y="172707"/>
                  <a:pt x="345950" y="172707"/>
                </a:cubicBezTo>
                <a:cubicBezTo>
                  <a:pt x="340712" y="172707"/>
                  <a:pt x="335093" y="172183"/>
                  <a:pt x="329141" y="171135"/>
                </a:cubicBezTo>
                <a:cubicBezTo>
                  <a:pt x="279431" y="162374"/>
                  <a:pt x="268622" y="119233"/>
                  <a:pt x="280288" y="74663"/>
                </a:cubicBezTo>
                <a:cubicBezTo>
                  <a:pt x="291096" y="33522"/>
                  <a:pt x="319142" y="0"/>
                  <a:pt x="3511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F7B8E5CD-FADE-4D9F-935D-21C9AB9432E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8" t="51692" r="18241" b="34017"/>
          <a:stretch/>
        </p:blipFill>
        <p:spPr>
          <a:xfrm>
            <a:off x="11094005" y="-4018"/>
            <a:ext cx="1114825" cy="557441"/>
          </a:xfrm>
          <a:prstGeom prst="rect">
            <a:avLst/>
          </a:prstGeom>
        </p:spPr>
      </p:pic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8ED288F-E59C-4674-88C8-45755D705F49}"/>
              </a:ext>
            </a:extLst>
          </p:cNvPr>
          <p:cNvSpPr/>
          <p:nvPr/>
        </p:nvSpPr>
        <p:spPr>
          <a:xfrm>
            <a:off x="7660337" y="921519"/>
            <a:ext cx="4179248" cy="5919715"/>
          </a:xfrm>
          <a:custGeom>
            <a:avLst/>
            <a:gdLst>
              <a:gd name="connsiteX0" fmla="*/ 4179248 w 4179248"/>
              <a:gd name="connsiteY0" fmla="*/ 5887631 h 5919715"/>
              <a:gd name="connsiteX1" fmla="*/ 4147164 w 4179248"/>
              <a:gd name="connsiteY1" fmla="*/ 5342199 h 5919715"/>
              <a:gd name="connsiteX2" fmla="*/ 4002785 w 4179248"/>
              <a:gd name="connsiteY2" fmla="*/ 5101568 h 5919715"/>
              <a:gd name="connsiteX3" fmla="*/ 3762154 w 4179248"/>
              <a:gd name="connsiteY3" fmla="*/ 4010705 h 5919715"/>
              <a:gd name="connsiteX4" fmla="*/ 3521522 w 4179248"/>
              <a:gd name="connsiteY4" fmla="*/ 3497357 h 5919715"/>
              <a:gd name="connsiteX5" fmla="*/ 3345059 w 4179248"/>
              <a:gd name="connsiteY5" fmla="*/ 2165863 h 5919715"/>
              <a:gd name="connsiteX6" fmla="*/ 3280891 w 4179248"/>
              <a:gd name="connsiteY6" fmla="*/ 1251463 h 5919715"/>
              <a:gd name="connsiteX7" fmla="*/ 3553606 w 4179248"/>
              <a:gd name="connsiteY7" fmla="*/ 561652 h 5919715"/>
              <a:gd name="connsiteX8" fmla="*/ 3505480 w 4179248"/>
              <a:gd name="connsiteY8" fmla="*/ 48305 h 5919715"/>
              <a:gd name="connsiteX9" fmla="*/ 2783585 w 4179248"/>
              <a:gd name="connsiteY9" fmla="*/ 385189 h 5919715"/>
              <a:gd name="connsiteX10" fmla="*/ 2318364 w 4179248"/>
              <a:gd name="connsiteY10" fmla="*/ 321020 h 5919715"/>
              <a:gd name="connsiteX11" fmla="*/ 1949396 w 4179248"/>
              <a:gd name="connsiteY11" fmla="*/ 96431 h 5919715"/>
              <a:gd name="connsiteX12" fmla="*/ 1420006 w 4179248"/>
              <a:gd name="connsiteY12" fmla="*/ 16220 h 5919715"/>
              <a:gd name="connsiteX13" fmla="*/ 938743 w 4179248"/>
              <a:gd name="connsiteY13" fmla="*/ 401231 h 5919715"/>
              <a:gd name="connsiteX14" fmla="*/ 922701 w 4179248"/>
              <a:gd name="connsiteY14" fmla="*/ 1123126 h 5919715"/>
              <a:gd name="connsiteX15" fmla="*/ 72470 w 4179248"/>
              <a:gd name="connsiteY15" fmla="*/ 1267505 h 5919715"/>
              <a:gd name="connsiteX16" fmla="*/ 120596 w 4179248"/>
              <a:gd name="connsiteY16" fmla="*/ 1941273 h 5919715"/>
              <a:gd name="connsiteX17" fmla="*/ 730196 w 4179248"/>
              <a:gd name="connsiteY17" fmla="*/ 2197947 h 5919715"/>
              <a:gd name="connsiteX18" fmla="*/ 858533 w 4179248"/>
              <a:gd name="connsiteY18" fmla="*/ 2839631 h 5919715"/>
              <a:gd name="connsiteX19" fmla="*/ 906659 w 4179248"/>
              <a:gd name="connsiteY19" fmla="*/ 3304852 h 5919715"/>
              <a:gd name="connsiteX20" fmla="*/ 537691 w 4179248"/>
              <a:gd name="connsiteY20" fmla="*/ 4540094 h 5919715"/>
              <a:gd name="connsiteX21" fmla="*/ 200806 w 4179248"/>
              <a:gd name="connsiteY21" fmla="*/ 5534705 h 5919715"/>
              <a:gd name="connsiteX22" fmla="*/ 152680 w 4179248"/>
              <a:gd name="connsiteY22" fmla="*/ 5919715 h 591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79248" h="5919715">
                <a:moveTo>
                  <a:pt x="4179248" y="5887631"/>
                </a:moveTo>
                <a:cubicBezTo>
                  <a:pt x="4177911" y="5680420"/>
                  <a:pt x="4176574" y="5473209"/>
                  <a:pt x="4147164" y="5342199"/>
                </a:cubicBezTo>
                <a:cubicBezTo>
                  <a:pt x="4117754" y="5211189"/>
                  <a:pt x="4066953" y="5323484"/>
                  <a:pt x="4002785" y="5101568"/>
                </a:cubicBezTo>
                <a:cubicBezTo>
                  <a:pt x="3938617" y="4879652"/>
                  <a:pt x="3842365" y="4278074"/>
                  <a:pt x="3762154" y="4010705"/>
                </a:cubicBezTo>
                <a:cubicBezTo>
                  <a:pt x="3681943" y="3743336"/>
                  <a:pt x="3591038" y="3804831"/>
                  <a:pt x="3521522" y="3497357"/>
                </a:cubicBezTo>
                <a:cubicBezTo>
                  <a:pt x="3452006" y="3189883"/>
                  <a:pt x="3385164" y="2540179"/>
                  <a:pt x="3345059" y="2165863"/>
                </a:cubicBezTo>
                <a:cubicBezTo>
                  <a:pt x="3304954" y="1791547"/>
                  <a:pt x="3246133" y="1518831"/>
                  <a:pt x="3280891" y="1251463"/>
                </a:cubicBezTo>
                <a:cubicBezTo>
                  <a:pt x="3315649" y="984095"/>
                  <a:pt x="3516175" y="762178"/>
                  <a:pt x="3553606" y="561652"/>
                </a:cubicBezTo>
                <a:cubicBezTo>
                  <a:pt x="3591037" y="361126"/>
                  <a:pt x="3633817" y="77715"/>
                  <a:pt x="3505480" y="48305"/>
                </a:cubicBezTo>
                <a:cubicBezTo>
                  <a:pt x="3377143" y="18895"/>
                  <a:pt x="2981438" y="339737"/>
                  <a:pt x="2783585" y="385189"/>
                </a:cubicBezTo>
                <a:cubicBezTo>
                  <a:pt x="2585732" y="430641"/>
                  <a:pt x="2457395" y="369146"/>
                  <a:pt x="2318364" y="321020"/>
                </a:cubicBezTo>
                <a:cubicBezTo>
                  <a:pt x="2179333" y="272894"/>
                  <a:pt x="2099122" y="147231"/>
                  <a:pt x="1949396" y="96431"/>
                </a:cubicBezTo>
                <a:cubicBezTo>
                  <a:pt x="1799670" y="45631"/>
                  <a:pt x="1588448" y="-34580"/>
                  <a:pt x="1420006" y="16220"/>
                </a:cubicBezTo>
                <a:cubicBezTo>
                  <a:pt x="1251564" y="67020"/>
                  <a:pt x="1021627" y="216747"/>
                  <a:pt x="938743" y="401231"/>
                </a:cubicBezTo>
                <a:cubicBezTo>
                  <a:pt x="855859" y="585715"/>
                  <a:pt x="1067080" y="978747"/>
                  <a:pt x="922701" y="1123126"/>
                </a:cubicBezTo>
                <a:cubicBezTo>
                  <a:pt x="778322" y="1267505"/>
                  <a:pt x="206154" y="1131147"/>
                  <a:pt x="72470" y="1267505"/>
                </a:cubicBezTo>
                <a:cubicBezTo>
                  <a:pt x="-61214" y="1403863"/>
                  <a:pt x="10975" y="1786199"/>
                  <a:pt x="120596" y="1941273"/>
                </a:cubicBezTo>
                <a:cubicBezTo>
                  <a:pt x="230217" y="2096347"/>
                  <a:pt x="607207" y="2048221"/>
                  <a:pt x="730196" y="2197947"/>
                </a:cubicBezTo>
                <a:cubicBezTo>
                  <a:pt x="853185" y="2347673"/>
                  <a:pt x="829123" y="2655147"/>
                  <a:pt x="858533" y="2839631"/>
                </a:cubicBezTo>
                <a:cubicBezTo>
                  <a:pt x="887943" y="3024115"/>
                  <a:pt x="960133" y="3021441"/>
                  <a:pt x="906659" y="3304852"/>
                </a:cubicBezTo>
                <a:cubicBezTo>
                  <a:pt x="853185" y="3588262"/>
                  <a:pt x="655333" y="4168452"/>
                  <a:pt x="537691" y="4540094"/>
                </a:cubicBezTo>
                <a:cubicBezTo>
                  <a:pt x="420049" y="4911736"/>
                  <a:pt x="264974" y="5304768"/>
                  <a:pt x="200806" y="5534705"/>
                </a:cubicBezTo>
                <a:cubicBezTo>
                  <a:pt x="136638" y="5764642"/>
                  <a:pt x="144659" y="5842178"/>
                  <a:pt x="152680" y="5919715"/>
                </a:cubicBezTo>
              </a:path>
            </a:pathLst>
          </a:cu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C2752404-2986-4668-80D1-56DDD5BA526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4" t="13137" r="12635" b="62575"/>
          <a:stretch/>
        </p:blipFill>
        <p:spPr>
          <a:xfrm flipV="1">
            <a:off x="11565261" y="687243"/>
            <a:ext cx="532955" cy="1665598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C9C148DC-CCE8-4E9F-A5BE-289429D7B84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429" y="3386055"/>
            <a:ext cx="2831016" cy="2021828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5C46665C-4F22-4990-8929-2A9D55AB590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681" y="3390939"/>
            <a:ext cx="1699134" cy="1213471"/>
          </a:xfrm>
          <a:prstGeom prst="rect">
            <a:avLst/>
          </a:prstGeom>
        </p:spPr>
      </p:pic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A6CA2368-4E1B-494A-8116-A998C5C7A9C7}"/>
              </a:ext>
            </a:extLst>
          </p:cNvPr>
          <p:cNvSpPr/>
          <p:nvPr/>
        </p:nvSpPr>
        <p:spPr>
          <a:xfrm>
            <a:off x="-64169" y="-77713"/>
            <a:ext cx="6160169" cy="2834469"/>
          </a:xfrm>
          <a:custGeom>
            <a:avLst/>
            <a:gdLst>
              <a:gd name="connsiteX0" fmla="*/ 6160169 w 6160169"/>
              <a:gd name="connsiteY0" fmla="*/ 0 h 2834469"/>
              <a:gd name="connsiteX1" fmla="*/ 4235116 w 6160169"/>
              <a:gd name="connsiteY1" fmla="*/ 1427747 h 2834469"/>
              <a:gd name="connsiteX2" fmla="*/ 2470484 w 6160169"/>
              <a:gd name="connsiteY2" fmla="*/ 1507958 h 2834469"/>
              <a:gd name="connsiteX3" fmla="*/ 1828800 w 6160169"/>
              <a:gd name="connsiteY3" fmla="*/ 2727158 h 2834469"/>
              <a:gd name="connsiteX4" fmla="*/ 0 w 6160169"/>
              <a:gd name="connsiteY4" fmla="*/ 2695074 h 2834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0169" h="2834469">
                <a:moveTo>
                  <a:pt x="6160169" y="0"/>
                </a:moveTo>
                <a:cubicBezTo>
                  <a:pt x="5505116" y="588210"/>
                  <a:pt x="4850064" y="1176421"/>
                  <a:pt x="4235116" y="1427747"/>
                </a:cubicBezTo>
                <a:cubicBezTo>
                  <a:pt x="3620168" y="1679073"/>
                  <a:pt x="2871537" y="1291390"/>
                  <a:pt x="2470484" y="1507958"/>
                </a:cubicBezTo>
                <a:cubicBezTo>
                  <a:pt x="2069431" y="1724526"/>
                  <a:pt x="2240547" y="2529305"/>
                  <a:pt x="1828800" y="2727158"/>
                </a:cubicBezTo>
                <a:cubicBezTo>
                  <a:pt x="1417053" y="2925011"/>
                  <a:pt x="708526" y="2810042"/>
                  <a:pt x="0" y="2695074"/>
                </a:cubicBezTo>
              </a:path>
            </a:pathLst>
          </a:cu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42C3FE59-C77E-4ACC-86B4-C1B996E14DE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268154" y="-14974"/>
            <a:ext cx="594346" cy="634357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F96EE04C-8C1B-4887-8C56-20CDFEF4E763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0602" y="7497"/>
            <a:ext cx="1947958" cy="60795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3838345" y="3859885"/>
            <a:ext cx="249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400" dirty="0" smtClean="0">
                <a:latin typeface="汉仪星球体W" panose="00020600040101010101" pitchFamily="18" charset="-122"/>
                <a:ea typeface="汉仪星球体W" panose="00020600040101010101" pitchFamily="18" charset="-122"/>
              </a:rPr>
              <a:t>指導老師：</a:t>
            </a:r>
            <a:r>
              <a:rPr lang="zh-TW" altLang="en-US" sz="2400" dirty="0">
                <a:latin typeface="汉仪星球体W" panose="00020600040101010101" pitchFamily="18" charset="-122"/>
                <a:ea typeface="汉仪星球体W" panose="00020600040101010101" pitchFamily="18" charset="-122"/>
              </a:rPr>
              <a:t>唐震</a:t>
            </a:r>
            <a:endParaRPr lang="en-US" altLang="zh-TW" sz="2400" dirty="0">
              <a:latin typeface="汉仪星球体W" panose="00020600040101010101" pitchFamily="18" charset="-122"/>
              <a:ea typeface="汉仪星球体W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9814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3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00"/>
                            </p:stCondLst>
                            <p:childTnLst>
                              <p:par>
                                <p:cTn id="3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4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900"/>
                            </p:stCondLst>
                            <p:childTnLst>
                              <p:par>
                                <p:cTn id="40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3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00"/>
                            </p:stCondLst>
                            <p:childTnLst>
                              <p:par>
                                <p:cTn id="4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300"/>
                            </p:stCondLst>
                            <p:childTnLst>
                              <p:par>
                                <p:cTn id="5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1.2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63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130"/>
                            </p:stCondLst>
                            <p:childTnLst>
                              <p:par>
                                <p:cTn id="6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 fmla="#ppt_r+(-45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3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#ppt_w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250"/>
                            </p:stCondLst>
                            <p:childTnLst>
                              <p:par>
                                <p:cTn id="67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 fmla="#ppt_r+(-45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0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#ppt_w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01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3510"/>
                            </p:stCondLst>
                            <p:childTnLst>
                              <p:par>
                                <p:cTn id="9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4510"/>
                            </p:stCondLst>
                            <p:childTnLst>
                              <p:par>
                                <p:cTn id="9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510"/>
                            </p:stCondLst>
                            <p:childTnLst>
                              <p:par>
                                <p:cTn id="10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6010"/>
                            </p:stCondLst>
                            <p:childTnLst>
                              <p:par>
                                <p:cTn id="1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8" grpId="0" animBg="1"/>
      <p:bldP spid="20" grpId="0" animBg="1"/>
      <p:bldP spid="37" grpId="0"/>
      <p:bldP spid="55" grpId="0"/>
      <p:bldP spid="66" grpId="0" animBg="1"/>
      <p:bldP spid="73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C0E5189-65E5-4B9B-85DD-E87D031416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85896A-4A24-4F0D-ACA9-85004E38CA2D}"/>
              </a:ext>
            </a:extLst>
          </p:cNvPr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B65418A8-F26A-4DB6-9647-E3BF0B43465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功能介紹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C8184A-25AA-4BE5-865D-5D650D305AC0}"/>
              </a:ext>
            </a:extLst>
          </p:cNvPr>
          <p:cNvSpPr/>
          <p:nvPr/>
        </p:nvSpPr>
        <p:spPr>
          <a:xfrm>
            <a:off x="3432334" y="2624067"/>
            <a:ext cx="6702703" cy="3015576"/>
          </a:xfrm>
          <a:prstGeom prst="rect">
            <a:avLst/>
          </a:prstGeom>
          <a:noFill/>
          <a:ln w="38100">
            <a:solidFill>
              <a:srgbClr val="9BC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PA-图片占位符 1">
            <a:extLst>
              <a:ext uri="{FF2B5EF4-FFF2-40B4-BE49-F238E27FC236}">
                <a16:creationId xmlns:a16="http://schemas.microsoft.com/office/drawing/2014/main" id="{F95234E5-184A-4960-B946-5A407839B8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2" r="2677"/>
          <a:stretch/>
        </p:blipFill>
        <p:spPr>
          <a:xfrm>
            <a:off x="2900422" y="1921212"/>
            <a:ext cx="6391155" cy="3015576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PA-形状 186">
            <a:extLst>
              <a:ext uri="{FF2B5EF4-FFF2-40B4-BE49-F238E27FC236}">
                <a16:creationId xmlns:a16="http://schemas.microsoft.com/office/drawing/2014/main" id="{A7EDDE25-0A57-4F2B-B875-15C4A506662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31730" y="2826751"/>
            <a:ext cx="831667" cy="14773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/>
            <a:r>
              <a:rPr lang="zh-TW" altLang="en-US" sz="40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寵物記帳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80F591F-4D32-40C8-B81F-3A9E384F15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396339" y="256553"/>
            <a:ext cx="594346" cy="6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983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1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10"/>
                            </p:stCondLst>
                            <p:childTnLst>
                              <p:par>
                                <p:cTn id="2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739B09E-1F6C-47D0-865A-1159EFDB19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E2C34604-EA12-4769-A843-B3881D58D387}"/>
              </a:ext>
            </a:extLst>
          </p:cNvPr>
          <p:cNvSpPr/>
          <p:nvPr/>
        </p:nvSpPr>
        <p:spPr>
          <a:xfrm flipH="1">
            <a:off x="-2" y="1331495"/>
            <a:ext cx="6384759" cy="5526505"/>
          </a:xfrm>
          <a:custGeom>
            <a:avLst/>
            <a:gdLst>
              <a:gd name="connsiteX0" fmla="*/ 3676527 w 6096000"/>
              <a:gd name="connsiteY0" fmla="*/ 0 h 5410200"/>
              <a:gd name="connsiteX1" fmla="*/ 6015140 w 6096000"/>
              <a:gd name="connsiteY1" fmla="*/ 839540 h 5410200"/>
              <a:gd name="connsiteX2" fmla="*/ 6096000 w 6096000"/>
              <a:gd name="connsiteY2" fmla="*/ 913031 h 5410200"/>
              <a:gd name="connsiteX3" fmla="*/ 6096000 w 6096000"/>
              <a:gd name="connsiteY3" fmla="*/ 5410200 h 5410200"/>
              <a:gd name="connsiteX4" fmla="*/ 434691 w 6096000"/>
              <a:gd name="connsiteY4" fmla="*/ 5410200 h 5410200"/>
              <a:gd name="connsiteX5" fmla="*/ 288920 w 6096000"/>
              <a:gd name="connsiteY5" fmla="*/ 5107598 h 5410200"/>
              <a:gd name="connsiteX6" fmla="*/ 0 w 6096000"/>
              <a:gd name="connsiteY6" fmla="*/ 3676527 h 5410200"/>
              <a:gd name="connsiteX7" fmla="*/ 3676527 w 6096000"/>
              <a:gd name="connsiteY7" fmla="*/ 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5410200">
                <a:moveTo>
                  <a:pt x="3676527" y="0"/>
                </a:moveTo>
                <a:cubicBezTo>
                  <a:pt x="4564866" y="0"/>
                  <a:pt x="5379619" y="315062"/>
                  <a:pt x="6015140" y="839540"/>
                </a:cubicBezTo>
                <a:lnTo>
                  <a:pt x="6096000" y="913031"/>
                </a:lnTo>
                <a:lnTo>
                  <a:pt x="6096000" y="5410200"/>
                </a:lnTo>
                <a:lnTo>
                  <a:pt x="434691" y="5410200"/>
                </a:lnTo>
                <a:lnTo>
                  <a:pt x="288920" y="5107598"/>
                </a:lnTo>
                <a:cubicBezTo>
                  <a:pt x="102878" y="4667744"/>
                  <a:pt x="0" y="4184150"/>
                  <a:pt x="0" y="3676527"/>
                </a:cubicBezTo>
                <a:cubicBezTo>
                  <a:pt x="0" y="1646037"/>
                  <a:pt x="1646037" y="0"/>
                  <a:pt x="367652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28600" dist="38100" dir="13500000" algn="br" rotWithShape="0">
              <a:srgbClr val="439AC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D6F0199E-CE34-4F17-B698-526B9C5CAC3F}"/>
              </a:ext>
            </a:extLst>
          </p:cNvPr>
          <p:cNvSpPr/>
          <p:nvPr/>
        </p:nvSpPr>
        <p:spPr>
          <a:xfrm>
            <a:off x="472440" y="881069"/>
            <a:ext cx="4480943" cy="5818446"/>
          </a:xfrm>
          <a:custGeom>
            <a:avLst/>
            <a:gdLst>
              <a:gd name="connsiteX0" fmla="*/ 667342 w 4703228"/>
              <a:gd name="connsiteY0" fmla="*/ 5785195 h 6107080"/>
              <a:gd name="connsiteX1" fmla="*/ 25658 w 4703228"/>
              <a:gd name="connsiteY1" fmla="*/ 5528522 h 6107080"/>
              <a:gd name="connsiteX2" fmla="*/ 186079 w 4703228"/>
              <a:gd name="connsiteY2" fmla="*/ 4197027 h 6107080"/>
              <a:gd name="connsiteX3" fmla="*/ 731511 w 4703228"/>
              <a:gd name="connsiteY3" fmla="*/ 3940353 h 6107080"/>
              <a:gd name="connsiteX4" fmla="*/ 843805 w 4703228"/>
              <a:gd name="connsiteY4" fmla="*/ 2721153 h 6107080"/>
              <a:gd name="connsiteX5" fmla="*/ 410668 w 4703228"/>
              <a:gd name="connsiteY5" fmla="*/ 2239890 h 6107080"/>
              <a:gd name="connsiteX6" fmla="*/ 635258 w 4703228"/>
              <a:gd name="connsiteY6" fmla="*/ 1469869 h 6107080"/>
              <a:gd name="connsiteX7" fmla="*/ 362542 w 4703228"/>
              <a:gd name="connsiteY7" fmla="*/ 988606 h 6107080"/>
              <a:gd name="connsiteX8" fmla="*/ 875889 w 4703228"/>
              <a:gd name="connsiteY8" fmla="*/ 635679 h 6107080"/>
              <a:gd name="connsiteX9" fmla="*/ 1726121 w 4703228"/>
              <a:gd name="connsiteY9" fmla="*/ 74206 h 6107080"/>
              <a:gd name="connsiteX10" fmla="*/ 2961363 w 4703228"/>
              <a:gd name="connsiteY10" fmla="*/ 90248 h 6107080"/>
              <a:gd name="connsiteX11" fmla="*/ 3667216 w 4703228"/>
              <a:gd name="connsiteY11" fmla="*/ 844227 h 6107080"/>
              <a:gd name="connsiteX12" fmla="*/ 3699300 w 4703228"/>
              <a:gd name="connsiteY12" fmla="*/ 1919048 h 6107080"/>
              <a:gd name="connsiteX13" fmla="*/ 4405153 w 4703228"/>
              <a:gd name="connsiteY13" fmla="*/ 3988479 h 6107080"/>
              <a:gd name="connsiteX14" fmla="*/ 4292858 w 4703228"/>
              <a:gd name="connsiteY14" fmla="*/ 5271848 h 6107080"/>
              <a:gd name="connsiteX15" fmla="*/ 4693911 w 4703228"/>
              <a:gd name="connsiteY15" fmla="*/ 5576648 h 6107080"/>
              <a:gd name="connsiteX16" fmla="*/ 3827637 w 4703228"/>
              <a:gd name="connsiteY16" fmla="*/ 5897490 h 6107080"/>
              <a:gd name="connsiteX17" fmla="*/ 2672605 w 4703228"/>
              <a:gd name="connsiteY17" fmla="*/ 5913532 h 6107080"/>
              <a:gd name="connsiteX18" fmla="*/ 1389237 w 4703228"/>
              <a:gd name="connsiteY18" fmla="*/ 6106037 h 6107080"/>
              <a:gd name="connsiteX19" fmla="*/ 667342 w 4703228"/>
              <a:gd name="connsiteY19" fmla="*/ 5785195 h 610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03228" h="6107080">
                <a:moveTo>
                  <a:pt x="667342" y="5785195"/>
                </a:moveTo>
                <a:cubicBezTo>
                  <a:pt x="440079" y="5688943"/>
                  <a:pt x="105868" y="5793217"/>
                  <a:pt x="25658" y="5528522"/>
                </a:cubicBezTo>
                <a:cubicBezTo>
                  <a:pt x="-54552" y="5263827"/>
                  <a:pt x="68437" y="4461722"/>
                  <a:pt x="186079" y="4197027"/>
                </a:cubicBezTo>
                <a:cubicBezTo>
                  <a:pt x="303721" y="3932332"/>
                  <a:pt x="621890" y="4186332"/>
                  <a:pt x="731511" y="3940353"/>
                </a:cubicBezTo>
                <a:cubicBezTo>
                  <a:pt x="841132" y="3694374"/>
                  <a:pt x="897279" y="3004563"/>
                  <a:pt x="843805" y="2721153"/>
                </a:cubicBezTo>
                <a:cubicBezTo>
                  <a:pt x="790331" y="2437743"/>
                  <a:pt x="445426" y="2448437"/>
                  <a:pt x="410668" y="2239890"/>
                </a:cubicBezTo>
                <a:cubicBezTo>
                  <a:pt x="375910" y="2031343"/>
                  <a:pt x="643279" y="1678416"/>
                  <a:pt x="635258" y="1469869"/>
                </a:cubicBezTo>
                <a:cubicBezTo>
                  <a:pt x="627237" y="1261322"/>
                  <a:pt x="322437" y="1127638"/>
                  <a:pt x="362542" y="988606"/>
                </a:cubicBezTo>
                <a:cubicBezTo>
                  <a:pt x="402647" y="849574"/>
                  <a:pt x="648626" y="788079"/>
                  <a:pt x="875889" y="635679"/>
                </a:cubicBezTo>
                <a:cubicBezTo>
                  <a:pt x="1103152" y="483279"/>
                  <a:pt x="1378542" y="165111"/>
                  <a:pt x="1726121" y="74206"/>
                </a:cubicBezTo>
                <a:cubicBezTo>
                  <a:pt x="2073700" y="-16699"/>
                  <a:pt x="2637847" y="-38089"/>
                  <a:pt x="2961363" y="90248"/>
                </a:cubicBezTo>
                <a:cubicBezTo>
                  <a:pt x="3284879" y="218585"/>
                  <a:pt x="3544227" y="539427"/>
                  <a:pt x="3667216" y="844227"/>
                </a:cubicBezTo>
                <a:cubicBezTo>
                  <a:pt x="3790206" y="1149027"/>
                  <a:pt x="3576311" y="1395006"/>
                  <a:pt x="3699300" y="1919048"/>
                </a:cubicBezTo>
                <a:cubicBezTo>
                  <a:pt x="3822289" y="2443090"/>
                  <a:pt x="4306227" y="3429679"/>
                  <a:pt x="4405153" y="3988479"/>
                </a:cubicBezTo>
                <a:cubicBezTo>
                  <a:pt x="4504079" y="4547279"/>
                  <a:pt x="4244732" y="5007153"/>
                  <a:pt x="4292858" y="5271848"/>
                </a:cubicBezTo>
                <a:cubicBezTo>
                  <a:pt x="4340984" y="5536543"/>
                  <a:pt x="4771448" y="5472374"/>
                  <a:pt x="4693911" y="5576648"/>
                </a:cubicBezTo>
                <a:cubicBezTo>
                  <a:pt x="4616374" y="5680922"/>
                  <a:pt x="4164521" y="5841343"/>
                  <a:pt x="3827637" y="5897490"/>
                </a:cubicBezTo>
                <a:cubicBezTo>
                  <a:pt x="3490753" y="5953637"/>
                  <a:pt x="3079005" y="5878774"/>
                  <a:pt x="2672605" y="5913532"/>
                </a:cubicBezTo>
                <a:cubicBezTo>
                  <a:pt x="2266205" y="5948290"/>
                  <a:pt x="1728795" y="6122079"/>
                  <a:pt x="1389237" y="6106037"/>
                </a:cubicBezTo>
                <a:cubicBezTo>
                  <a:pt x="1049679" y="6089995"/>
                  <a:pt x="894605" y="5881447"/>
                  <a:pt x="667342" y="578519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A-图片 6">
            <a:extLst>
              <a:ext uri="{FF2B5EF4-FFF2-40B4-BE49-F238E27FC236}">
                <a16:creationId xmlns:a16="http://schemas.microsoft.com/office/drawing/2014/main" id="{75C757FF-C5E6-4529-BDCA-7FA956ED0C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611"/>
            <a:ext cx="5271128" cy="6389246"/>
          </a:xfrm>
          <a:prstGeom prst="rect">
            <a:avLst/>
          </a:prstGeom>
        </p:spPr>
      </p:pic>
      <p:sp>
        <p:nvSpPr>
          <p:cNvPr id="9" name="PA-文本框 8">
            <a:extLst>
              <a:ext uri="{FF2B5EF4-FFF2-40B4-BE49-F238E27FC236}">
                <a16:creationId xmlns:a16="http://schemas.microsoft.com/office/drawing/2014/main" id="{64F1BA1C-0C00-4987-9B1E-3CCA022CBA4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225750" y="3044279"/>
            <a:ext cx="58731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網 頁 展 示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E341A39-51EC-4011-B8CA-BBEA0A6E2A40}"/>
              </a:ext>
            </a:extLst>
          </p:cNvPr>
          <p:cNvCxnSpPr/>
          <p:nvPr/>
        </p:nvCxnSpPr>
        <p:spPr>
          <a:xfrm>
            <a:off x="6717557" y="3895602"/>
            <a:ext cx="48895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7D1846D-BEE1-4182-9227-BD1CD5C26B78}"/>
              </a:ext>
            </a:extLst>
          </p:cNvPr>
          <p:cNvSpPr txBox="1"/>
          <p:nvPr/>
        </p:nvSpPr>
        <p:spPr>
          <a:xfrm>
            <a:off x="6538805" y="4157222"/>
            <a:ext cx="524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網頁</a:t>
            </a:r>
            <a:r>
              <a:rPr lang="en-US" altLang="zh-TW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Demo</a:t>
            </a:r>
            <a:endParaRPr lang="zh-CN" altLang="en-US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PA-iconfont-10899-5205041">
            <a:extLst>
              <a:ext uri="{FF2B5EF4-FFF2-40B4-BE49-F238E27FC236}">
                <a16:creationId xmlns:a16="http://schemas.microsoft.com/office/drawing/2014/main" id="{09E2A3A4-C06A-45D4-954D-53ABCD719D7E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8528098" y="1927647"/>
            <a:ext cx="1268419" cy="1075691"/>
          </a:xfrm>
          <a:custGeom>
            <a:avLst/>
            <a:gdLst>
              <a:gd name="T0" fmla="*/ 9479 w 11200"/>
              <a:gd name="T1" fmla="*/ 465 h 9500"/>
              <a:gd name="T2" fmla="*/ 1721 w 11200"/>
              <a:gd name="T3" fmla="*/ 465 h 9500"/>
              <a:gd name="T4" fmla="*/ 0 w 11200"/>
              <a:gd name="T5" fmla="*/ 3625 h 9500"/>
              <a:gd name="T6" fmla="*/ 5413 w 11200"/>
              <a:gd name="T7" fmla="*/ 5373 h 9500"/>
              <a:gd name="T8" fmla="*/ 3913 w 11200"/>
              <a:gd name="T9" fmla="*/ 7812 h 9500"/>
              <a:gd name="T10" fmla="*/ 7288 w 11200"/>
              <a:gd name="T11" fmla="*/ 7812 h 9500"/>
              <a:gd name="T12" fmla="*/ 5788 w 11200"/>
              <a:gd name="T13" fmla="*/ 5373 h 9500"/>
              <a:gd name="T14" fmla="*/ 11200 w 11200"/>
              <a:gd name="T15" fmla="*/ 3625 h 9500"/>
              <a:gd name="T16" fmla="*/ 11200 w 11200"/>
              <a:gd name="T17" fmla="*/ 1750 h 9500"/>
              <a:gd name="T18" fmla="*/ 1825 w 11200"/>
              <a:gd name="T19" fmla="*/ 826 h 9500"/>
              <a:gd name="T20" fmla="*/ 9375 w 11200"/>
              <a:gd name="T21" fmla="*/ 826 h 9500"/>
              <a:gd name="T22" fmla="*/ 10825 w 11200"/>
              <a:gd name="T23" fmla="*/ 1751 h 9500"/>
              <a:gd name="T24" fmla="*/ 9929 w 11200"/>
              <a:gd name="T25" fmla="*/ 2489 h 9500"/>
              <a:gd name="T26" fmla="*/ 1271 w 11200"/>
              <a:gd name="T27" fmla="*/ 2489 h 9500"/>
              <a:gd name="T28" fmla="*/ 375 w 11200"/>
              <a:gd name="T29" fmla="*/ 1751 h 9500"/>
              <a:gd name="T30" fmla="*/ 5600 w 11200"/>
              <a:gd name="T31" fmla="*/ 5000 h 9500"/>
              <a:gd name="T32" fmla="*/ 4475 w 11200"/>
              <a:gd name="T33" fmla="*/ 3466 h 9500"/>
              <a:gd name="T34" fmla="*/ 6725 w 11200"/>
              <a:gd name="T35" fmla="*/ 3466 h 9500"/>
              <a:gd name="T36" fmla="*/ 5600 w 11200"/>
              <a:gd name="T37" fmla="*/ 5000 h 9500"/>
              <a:gd name="T38" fmla="*/ 1870 w 11200"/>
              <a:gd name="T39" fmla="*/ 2687 h 9500"/>
              <a:gd name="T40" fmla="*/ 8020 w 11200"/>
              <a:gd name="T41" fmla="*/ 2416 h 9500"/>
              <a:gd name="T42" fmla="*/ 5600 w 11200"/>
              <a:gd name="T43" fmla="*/ 3125 h 9500"/>
              <a:gd name="T44" fmla="*/ 375 w 11200"/>
              <a:gd name="T45" fmla="*/ 3625 h 9500"/>
              <a:gd name="T46" fmla="*/ 1721 w 11200"/>
              <a:gd name="T47" fmla="*/ 3035 h 9500"/>
              <a:gd name="T48" fmla="*/ 4100 w 11200"/>
              <a:gd name="T49" fmla="*/ 4939 h 9500"/>
              <a:gd name="T50" fmla="*/ 719 w 11200"/>
              <a:gd name="T51" fmla="*/ 4079 h 9500"/>
              <a:gd name="T52" fmla="*/ 5600 w 11200"/>
              <a:gd name="T53" fmla="*/ 7087 h 9500"/>
              <a:gd name="T54" fmla="*/ 5850 w 11200"/>
              <a:gd name="T55" fmla="*/ 7100 h 9500"/>
              <a:gd name="T56" fmla="*/ 5350 w 11200"/>
              <a:gd name="T57" fmla="*/ 7100 h 9500"/>
              <a:gd name="T58" fmla="*/ 6913 w 11200"/>
              <a:gd name="T59" fmla="*/ 7812 h 9500"/>
              <a:gd name="T60" fmla="*/ 4288 w 11200"/>
              <a:gd name="T61" fmla="*/ 7812 h 9500"/>
              <a:gd name="T62" fmla="*/ 5413 w 11200"/>
              <a:gd name="T63" fmla="*/ 6637 h 9500"/>
              <a:gd name="T64" fmla="*/ 5600 w 11200"/>
              <a:gd name="T65" fmla="*/ 7601 h 9500"/>
              <a:gd name="T66" fmla="*/ 5788 w 11200"/>
              <a:gd name="T67" fmla="*/ 6637 h 9500"/>
              <a:gd name="T68" fmla="*/ 6913 w 11200"/>
              <a:gd name="T69" fmla="*/ 7812 h 9500"/>
              <a:gd name="T70" fmla="*/ 9375 w 11200"/>
              <a:gd name="T71" fmla="*/ 4550 h 9500"/>
              <a:gd name="T72" fmla="*/ 7100 w 11200"/>
              <a:gd name="T73" fmla="*/ 3440 h 9500"/>
              <a:gd name="T74" fmla="*/ 10825 w 11200"/>
              <a:gd name="T75" fmla="*/ 2415 h 9500"/>
              <a:gd name="T76" fmla="*/ 10481 w 11200"/>
              <a:gd name="T77" fmla="*/ 4079 h 9500"/>
              <a:gd name="T78" fmla="*/ 5000 w 11200"/>
              <a:gd name="T79" fmla="*/ 4729 h 9500"/>
              <a:gd name="T80" fmla="*/ 6200 w 11200"/>
              <a:gd name="T81" fmla="*/ 3754 h 9500"/>
              <a:gd name="T82" fmla="*/ 5950 w 11200"/>
              <a:gd name="T83" fmla="*/ 4479 h 9500"/>
              <a:gd name="T84" fmla="*/ 5250 w 11200"/>
              <a:gd name="T85" fmla="*/ 4004 h 9500"/>
              <a:gd name="T86" fmla="*/ 5950 w 11200"/>
              <a:gd name="T87" fmla="*/ 4479 h 9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200" h="9500">
                <a:moveTo>
                  <a:pt x="11200" y="1750"/>
                </a:moveTo>
                <a:cubicBezTo>
                  <a:pt x="11200" y="1233"/>
                  <a:pt x="10605" y="790"/>
                  <a:pt x="9479" y="465"/>
                </a:cubicBezTo>
                <a:cubicBezTo>
                  <a:pt x="8440" y="165"/>
                  <a:pt x="7063" y="0"/>
                  <a:pt x="5600" y="0"/>
                </a:cubicBezTo>
                <a:cubicBezTo>
                  <a:pt x="4137" y="0"/>
                  <a:pt x="2760" y="165"/>
                  <a:pt x="1721" y="465"/>
                </a:cubicBezTo>
                <a:cubicBezTo>
                  <a:pt x="595" y="790"/>
                  <a:pt x="0" y="1235"/>
                  <a:pt x="0" y="1750"/>
                </a:cubicBezTo>
                <a:lnTo>
                  <a:pt x="0" y="3625"/>
                </a:lnTo>
                <a:cubicBezTo>
                  <a:pt x="0" y="4141"/>
                  <a:pt x="595" y="4585"/>
                  <a:pt x="1721" y="4910"/>
                </a:cubicBezTo>
                <a:cubicBezTo>
                  <a:pt x="2715" y="5197"/>
                  <a:pt x="4020" y="5360"/>
                  <a:pt x="5413" y="5373"/>
                </a:cubicBezTo>
                <a:lnTo>
                  <a:pt x="5413" y="6135"/>
                </a:lnTo>
                <a:cubicBezTo>
                  <a:pt x="4570" y="6228"/>
                  <a:pt x="3913" y="6945"/>
                  <a:pt x="3913" y="7812"/>
                </a:cubicBezTo>
                <a:cubicBezTo>
                  <a:pt x="3913" y="8742"/>
                  <a:pt x="4670" y="9500"/>
                  <a:pt x="5600" y="9500"/>
                </a:cubicBezTo>
                <a:cubicBezTo>
                  <a:pt x="6530" y="9500"/>
                  <a:pt x="7288" y="8742"/>
                  <a:pt x="7288" y="7812"/>
                </a:cubicBezTo>
                <a:cubicBezTo>
                  <a:pt x="7288" y="6945"/>
                  <a:pt x="6630" y="6228"/>
                  <a:pt x="5788" y="6135"/>
                </a:cubicBezTo>
                <a:lnTo>
                  <a:pt x="5788" y="5373"/>
                </a:lnTo>
                <a:cubicBezTo>
                  <a:pt x="7180" y="5360"/>
                  <a:pt x="8485" y="5196"/>
                  <a:pt x="9479" y="4910"/>
                </a:cubicBezTo>
                <a:cubicBezTo>
                  <a:pt x="10605" y="4585"/>
                  <a:pt x="11200" y="4141"/>
                  <a:pt x="11200" y="3625"/>
                </a:cubicBezTo>
                <a:lnTo>
                  <a:pt x="11200" y="1766"/>
                </a:lnTo>
                <a:lnTo>
                  <a:pt x="11200" y="1750"/>
                </a:lnTo>
                <a:close/>
                <a:moveTo>
                  <a:pt x="719" y="1297"/>
                </a:moveTo>
                <a:cubicBezTo>
                  <a:pt x="971" y="1125"/>
                  <a:pt x="1354" y="962"/>
                  <a:pt x="1825" y="826"/>
                </a:cubicBezTo>
                <a:cubicBezTo>
                  <a:pt x="2831" y="536"/>
                  <a:pt x="4171" y="376"/>
                  <a:pt x="5600" y="376"/>
                </a:cubicBezTo>
                <a:cubicBezTo>
                  <a:pt x="7029" y="376"/>
                  <a:pt x="8369" y="536"/>
                  <a:pt x="9375" y="826"/>
                </a:cubicBezTo>
                <a:cubicBezTo>
                  <a:pt x="9846" y="962"/>
                  <a:pt x="10229" y="1125"/>
                  <a:pt x="10481" y="1297"/>
                </a:cubicBezTo>
                <a:cubicBezTo>
                  <a:pt x="10638" y="1405"/>
                  <a:pt x="10825" y="1570"/>
                  <a:pt x="10825" y="1751"/>
                </a:cubicBezTo>
                <a:cubicBezTo>
                  <a:pt x="10825" y="1932"/>
                  <a:pt x="10639" y="2097"/>
                  <a:pt x="10481" y="2205"/>
                </a:cubicBezTo>
                <a:cubicBezTo>
                  <a:pt x="10338" y="2304"/>
                  <a:pt x="10150" y="2399"/>
                  <a:pt x="9929" y="2489"/>
                </a:cubicBezTo>
                <a:cubicBezTo>
                  <a:pt x="8874" y="2100"/>
                  <a:pt x="7301" y="1877"/>
                  <a:pt x="5600" y="1877"/>
                </a:cubicBezTo>
                <a:cubicBezTo>
                  <a:pt x="3897" y="1877"/>
                  <a:pt x="2326" y="2100"/>
                  <a:pt x="1271" y="2489"/>
                </a:cubicBezTo>
                <a:cubicBezTo>
                  <a:pt x="1050" y="2400"/>
                  <a:pt x="862" y="2304"/>
                  <a:pt x="719" y="2205"/>
                </a:cubicBezTo>
                <a:cubicBezTo>
                  <a:pt x="563" y="2097"/>
                  <a:pt x="375" y="1932"/>
                  <a:pt x="375" y="1751"/>
                </a:cubicBezTo>
                <a:cubicBezTo>
                  <a:pt x="375" y="1570"/>
                  <a:pt x="561" y="1404"/>
                  <a:pt x="719" y="1297"/>
                </a:cubicBezTo>
                <a:close/>
                <a:moveTo>
                  <a:pt x="5600" y="5000"/>
                </a:moveTo>
                <a:cubicBezTo>
                  <a:pt x="5218" y="5000"/>
                  <a:pt x="4840" y="4989"/>
                  <a:pt x="4475" y="4966"/>
                </a:cubicBezTo>
                <a:lnTo>
                  <a:pt x="4475" y="3466"/>
                </a:lnTo>
                <a:cubicBezTo>
                  <a:pt x="4841" y="3488"/>
                  <a:pt x="5218" y="3500"/>
                  <a:pt x="5600" y="3500"/>
                </a:cubicBezTo>
                <a:cubicBezTo>
                  <a:pt x="5983" y="3500"/>
                  <a:pt x="6359" y="3488"/>
                  <a:pt x="6725" y="3466"/>
                </a:cubicBezTo>
                <a:lnTo>
                  <a:pt x="6725" y="4966"/>
                </a:lnTo>
                <a:cubicBezTo>
                  <a:pt x="6360" y="4988"/>
                  <a:pt x="5983" y="5000"/>
                  <a:pt x="5600" y="5000"/>
                </a:cubicBezTo>
                <a:close/>
                <a:moveTo>
                  <a:pt x="5600" y="3125"/>
                </a:moveTo>
                <a:cubicBezTo>
                  <a:pt x="4193" y="3125"/>
                  <a:pt x="2871" y="2970"/>
                  <a:pt x="1870" y="2687"/>
                </a:cubicBezTo>
                <a:cubicBezTo>
                  <a:pt x="2856" y="2410"/>
                  <a:pt x="4201" y="2250"/>
                  <a:pt x="5600" y="2250"/>
                </a:cubicBezTo>
                <a:cubicBezTo>
                  <a:pt x="6453" y="2250"/>
                  <a:pt x="7266" y="2306"/>
                  <a:pt x="8020" y="2416"/>
                </a:cubicBezTo>
                <a:cubicBezTo>
                  <a:pt x="8500" y="2486"/>
                  <a:pt x="8944" y="2579"/>
                  <a:pt x="9330" y="2687"/>
                </a:cubicBezTo>
                <a:cubicBezTo>
                  <a:pt x="8329" y="2970"/>
                  <a:pt x="7007" y="3125"/>
                  <a:pt x="5600" y="3125"/>
                </a:cubicBezTo>
                <a:close/>
                <a:moveTo>
                  <a:pt x="719" y="4079"/>
                </a:moveTo>
                <a:cubicBezTo>
                  <a:pt x="563" y="3971"/>
                  <a:pt x="375" y="3806"/>
                  <a:pt x="375" y="3625"/>
                </a:cubicBezTo>
                <a:lnTo>
                  <a:pt x="375" y="2415"/>
                </a:lnTo>
                <a:cubicBezTo>
                  <a:pt x="664" y="2651"/>
                  <a:pt x="1115" y="2861"/>
                  <a:pt x="1721" y="3035"/>
                </a:cubicBezTo>
                <a:cubicBezTo>
                  <a:pt x="2395" y="3230"/>
                  <a:pt x="3211" y="3367"/>
                  <a:pt x="4100" y="3440"/>
                </a:cubicBezTo>
                <a:lnTo>
                  <a:pt x="4100" y="4939"/>
                </a:lnTo>
                <a:cubicBezTo>
                  <a:pt x="3248" y="4867"/>
                  <a:pt x="2467" y="4735"/>
                  <a:pt x="1825" y="4550"/>
                </a:cubicBezTo>
                <a:cubicBezTo>
                  <a:pt x="1354" y="4414"/>
                  <a:pt x="971" y="4251"/>
                  <a:pt x="719" y="4079"/>
                </a:cubicBezTo>
                <a:close/>
                <a:moveTo>
                  <a:pt x="5415" y="6932"/>
                </a:moveTo>
                <a:cubicBezTo>
                  <a:pt x="5430" y="7021"/>
                  <a:pt x="5508" y="7087"/>
                  <a:pt x="5600" y="7087"/>
                </a:cubicBezTo>
                <a:cubicBezTo>
                  <a:pt x="5693" y="7087"/>
                  <a:pt x="5770" y="7020"/>
                  <a:pt x="5785" y="6932"/>
                </a:cubicBezTo>
                <a:cubicBezTo>
                  <a:pt x="5825" y="6977"/>
                  <a:pt x="5850" y="7036"/>
                  <a:pt x="5850" y="7100"/>
                </a:cubicBezTo>
                <a:cubicBezTo>
                  <a:pt x="5850" y="7237"/>
                  <a:pt x="5738" y="7350"/>
                  <a:pt x="5600" y="7350"/>
                </a:cubicBezTo>
                <a:cubicBezTo>
                  <a:pt x="5463" y="7350"/>
                  <a:pt x="5350" y="7237"/>
                  <a:pt x="5350" y="7100"/>
                </a:cubicBezTo>
                <a:cubicBezTo>
                  <a:pt x="5350" y="7036"/>
                  <a:pt x="5375" y="6977"/>
                  <a:pt x="5415" y="6932"/>
                </a:cubicBezTo>
                <a:close/>
                <a:moveTo>
                  <a:pt x="6913" y="7812"/>
                </a:moveTo>
                <a:cubicBezTo>
                  <a:pt x="6913" y="8536"/>
                  <a:pt x="6324" y="9125"/>
                  <a:pt x="5600" y="9125"/>
                </a:cubicBezTo>
                <a:cubicBezTo>
                  <a:pt x="4876" y="9125"/>
                  <a:pt x="4288" y="8536"/>
                  <a:pt x="4288" y="7812"/>
                </a:cubicBezTo>
                <a:cubicBezTo>
                  <a:pt x="4288" y="7152"/>
                  <a:pt x="4778" y="6605"/>
                  <a:pt x="5413" y="6514"/>
                </a:cubicBezTo>
                <a:lnTo>
                  <a:pt x="5413" y="6637"/>
                </a:lnTo>
                <a:cubicBezTo>
                  <a:pt x="5230" y="6711"/>
                  <a:pt x="5100" y="6891"/>
                  <a:pt x="5100" y="7101"/>
                </a:cubicBezTo>
                <a:cubicBezTo>
                  <a:pt x="5100" y="7377"/>
                  <a:pt x="5324" y="7601"/>
                  <a:pt x="5600" y="7601"/>
                </a:cubicBezTo>
                <a:cubicBezTo>
                  <a:pt x="5876" y="7601"/>
                  <a:pt x="6100" y="7377"/>
                  <a:pt x="6100" y="7101"/>
                </a:cubicBezTo>
                <a:cubicBezTo>
                  <a:pt x="6100" y="6891"/>
                  <a:pt x="5970" y="6712"/>
                  <a:pt x="5788" y="6637"/>
                </a:cubicBezTo>
                <a:lnTo>
                  <a:pt x="5788" y="6514"/>
                </a:lnTo>
                <a:cubicBezTo>
                  <a:pt x="6422" y="6605"/>
                  <a:pt x="6913" y="7152"/>
                  <a:pt x="6913" y="7812"/>
                </a:cubicBezTo>
                <a:close/>
                <a:moveTo>
                  <a:pt x="10481" y="4079"/>
                </a:moveTo>
                <a:cubicBezTo>
                  <a:pt x="10229" y="4251"/>
                  <a:pt x="9846" y="4414"/>
                  <a:pt x="9375" y="4550"/>
                </a:cubicBezTo>
                <a:cubicBezTo>
                  <a:pt x="8733" y="4735"/>
                  <a:pt x="7953" y="4867"/>
                  <a:pt x="7100" y="4939"/>
                </a:cubicBezTo>
                <a:lnTo>
                  <a:pt x="7100" y="3440"/>
                </a:lnTo>
                <a:cubicBezTo>
                  <a:pt x="7990" y="3367"/>
                  <a:pt x="8806" y="3230"/>
                  <a:pt x="9479" y="3035"/>
                </a:cubicBezTo>
                <a:cubicBezTo>
                  <a:pt x="10084" y="2860"/>
                  <a:pt x="10536" y="2651"/>
                  <a:pt x="10825" y="2415"/>
                </a:cubicBezTo>
                <a:lnTo>
                  <a:pt x="10825" y="3625"/>
                </a:lnTo>
                <a:cubicBezTo>
                  <a:pt x="10825" y="3806"/>
                  <a:pt x="10639" y="3972"/>
                  <a:pt x="10481" y="4079"/>
                </a:cubicBezTo>
                <a:close/>
                <a:moveTo>
                  <a:pt x="5000" y="3754"/>
                </a:moveTo>
                <a:lnTo>
                  <a:pt x="5000" y="4729"/>
                </a:lnTo>
                <a:lnTo>
                  <a:pt x="6200" y="4729"/>
                </a:lnTo>
                <a:lnTo>
                  <a:pt x="6200" y="3754"/>
                </a:lnTo>
                <a:lnTo>
                  <a:pt x="5000" y="3754"/>
                </a:lnTo>
                <a:close/>
                <a:moveTo>
                  <a:pt x="5950" y="4479"/>
                </a:moveTo>
                <a:lnTo>
                  <a:pt x="5250" y="4479"/>
                </a:lnTo>
                <a:lnTo>
                  <a:pt x="5250" y="4004"/>
                </a:lnTo>
                <a:lnTo>
                  <a:pt x="5950" y="4004"/>
                </a:lnTo>
                <a:lnTo>
                  <a:pt x="5950" y="4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8AAFBFA-D48A-40EB-971F-715F3FBB715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8" t="51692" r="18241" b="34017"/>
          <a:stretch/>
        </p:blipFill>
        <p:spPr>
          <a:xfrm>
            <a:off x="11094005" y="-4018"/>
            <a:ext cx="1114825" cy="55744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8BC420E-7E3E-43C0-8D36-3AD2CE26D0D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4" t="13137" r="12635" b="62575"/>
          <a:stretch/>
        </p:blipFill>
        <p:spPr>
          <a:xfrm flipV="1">
            <a:off x="11565261" y="687243"/>
            <a:ext cx="532955" cy="166559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3A7E10-3D15-411F-A121-0F2AD89992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42" y="3428999"/>
            <a:ext cx="1699134" cy="121347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27A68E8-F497-4232-9EB7-0DC0642A8D9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007" y="4720325"/>
            <a:ext cx="2695181" cy="1924818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6008D4A-6808-4523-8743-D2482C28C7CB}"/>
              </a:ext>
            </a:extLst>
          </p:cNvPr>
          <p:cNvCxnSpPr>
            <a:cxnSpLocks/>
          </p:cNvCxnSpPr>
          <p:nvPr/>
        </p:nvCxnSpPr>
        <p:spPr>
          <a:xfrm>
            <a:off x="2848560" y="505297"/>
            <a:ext cx="8636491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813E0675-CF63-4254-A6AB-C91F76D3261A}"/>
              </a:ext>
            </a:extLst>
          </p:cNvPr>
          <p:cNvSpPr/>
          <p:nvPr/>
        </p:nvSpPr>
        <p:spPr>
          <a:xfrm flipV="1">
            <a:off x="8940906" y="5160593"/>
            <a:ext cx="442802" cy="381726"/>
          </a:xfrm>
          <a:prstGeom prst="triangle">
            <a:avLst/>
          </a:prstGeom>
          <a:solidFill>
            <a:srgbClr val="FFB30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1302A70-1045-4701-86C1-EBCABD9D05E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268154" y="-14974"/>
            <a:ext cx="594346" cy="63435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82A443F-4D3A-406F-B015-4141995AFD2D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0602" y="7497"/>
            <a:ext cx="1947958" cy="60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625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00"/>
                            </p:stCondLst>
                            <p:childTnLst>
                              <p:par>
                                <p:cTn id="2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900"/>
                            </p:stCondLst>
                            <p:childTnLst>
                              <p:par>
                                <p:cTn id="33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7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6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600"/>
                            </p:stCondLst>
                            <p:childTnLst>
                              <p:par>
                                <p:cTn id="43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100"/>
                            </p:stCondLst>
                            <p:childTnLst>
                              <p:par>
                                <p:cTn id="4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600"/>
                            </p:stCondLst>
                            <p:childTnLst>
                              <p:par>
                                <p:cTn id="53" presetID="0" presetClass="entr" presetSubtype="0" de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150000" y="150000"/>
                                      <p:to x="50000" y="50000"/>
                                    </p:animScale>
                                    <p:anim to="" calcmode="lin" valueType="num">
                                      <p:cBhvr>
                                        <p:cTn id="56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50000" y="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8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Rot by="21600000" from="-2700000" to="1200000">
                                      <p:cBhvr>
                                        <p:cTn id="6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1600000" from="1200000" to="0">
                                      <p:cBhvr>
                                        <p:cTn id="62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Effect filter="fade">
                                      <p:cBhvr>
                                        <p:cTn id="63" dur="2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350"/>
                            </p:stCondLst>
                            <p:childTnLst>
                              <p:par>
                                <p:cTn id="65" presetID="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260"/>
                            </p:stCondLst>
                            <p:childTnLst>
                              <p:par>
                                <p:cTn id="7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760"/>
                            </p:stCondLst>
                            <p:childTnLst>
                              <p:par>
                                <p:cTn id="74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760"/>
                            </p:stCondLst>
                            <p:childTnLst>
                              <p:par>
                                <p:cTn id="8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9" grpId="1"/>
      <p:bldP spid="12" grpId="0"/>
      <p:bldP spid="12" grpId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C0E5189-65E5-4B9B-85DD-E87D031416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85896A-4A24-4F0D-ACA9-85004E38CA2D}"/>
              </a:ext>
            </a:extLst>
          </p:cNvPr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B65418A8-F26A-4DB6-9647-E3BF0B43465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網頁</a:t>
            </a:r>
            <a:r>
              <a:rPr lang="en-US" altLang="zh-TW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Demo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C8184A-25AA-4BE5-865D-5D650D305AC0}"/>
              </a:ext>
            </a:extLst>
          </p:cNvPr>
          <p:cNvSpPr/>
          <p:nvPr/>
        </p:nvSpPr>
        <p:spPr>
          <a:xfrm>
            <a:off x="3432334" y="2624067"/>
            <a:ext cx="6702703" cy="3015576"/>
          </a:xfrm>
          <a:prstGeom prst="rect">
            <a:avLst/>
          </a:prstGeom>
          <a:noFill/>
          <a:ln w="38100">
            <a:solidFill>
              <a:srgbClr val="9BC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PA-图片占位符 1">
            <a:extLst>
              <a:ext uri="{FF2B5EF4-FFF2-40B4-BE49-F238E27FC236}">
                <a16:creationId xmlns:a16="http://schemas.microsoft.com/office/drawing/2014/main" id="{F95234E5-184A-4960-B946-5A407839B8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7505" y="2057627"/>
            <a:ext cx="6410253" cy="3015576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PA-形状 186">
            <a:extLst>
              <a:ext uri="{FF2B5EF4-FFF2-40B4-BE49-F238E27FC236}">
                <a16:creationId xmlns:a16="http://schemas.microsoft.com/office/drawing/2014/main" id="{A7EDDE25-0A57-4F2B-B875-15C4A506662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95705" y="2298844"/>
            <a:ext cx="831667" cy="14773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/>
            <a:r>
              <a:rPr lang="zh-TW" altLang="en-US" sz="40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登入頁面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80F591F-4D32-40C8-B81F-3A9E384F15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396339" y="256553"/>
            <a:ext cx="594346" cy="6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161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1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10"/>
                            </p:stCondLst>
                            <p:childTnLst>
                              <p:par>
                                <p:cTn id="2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C0E5189-65E5-4B9B-85DD-E87D031416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85896A-4A24-4F0D-ACA9-85004E38CA2D}"/>
              </a:ext>
            </a:extLst>
          </p:cNvPr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B65418A8-F26A-4DB6-9647-E3BF0B43465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網頁</a:t>
            </a:r>
            <a:r>
              <a:rPr lang="en-US" altLang="zh-TW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Demo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C8184A-25AA-4BE5-865D-5D650D305AC0}"/>
              </a:ext>
            </a:extLst>
          </p:cNvPr>
          <p:cNvSpPr/>
          <p:nvPr/>
        </p:nvSpPr>
        <p:spPr>
          <a:xfrm>
            <a:off x="3432334" y="2624067"/>
            <a:ext cx="6702703" cy="3015576"/>
          </a:xfrm>
          <a:prstGeom prst="rect">
            <a:avLst/>
          </a:prstGeom>
          <a:noFill/>
          <a:ln w="38100">
            <a:solidFill>
              <a:srgbClr val="9BC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PA-图片占位符 1">
            <a:extLst>
              <a:ext uri="{FF2B5EF4-FFF2-40B4-BE49-F238E27FC236}">
                <a16:creationId xmlns:a16="http://schemas.microsoft.com/office/drawing/2014/main" id="{F95234E5-184A-4960-B946-5A407839B8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0" r="2254"/>
          <a:stretch/>
        </p:blipFill>
        <p:spPr>
          <a:xfrm>
            <a:off x="2967541" y="2224726"/>
            <a:ext cx="5969070" cy="2842918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PA-形状 186">
            <a:extLst>
              <a:ext uri="{FF2B5EF4-FFF2-40B4-BE49-F238E27FC236}">
                <a16:creationId xmlns:a16="http://schemas.microsoft.com/office/drawing/2014/main" id="{A7EDDE25-0A57-4F2B-B875-15C4A506662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31730" y="2826751"/>
            <a:ext cx="831667" cy="14773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/>
            <a:r>
              <a:rPr lang="zh-TW" altLang="en-US" sz="40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首頁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80F591F-4D32-40C8-B81F-3A9E384F15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396339" y="256553"/>
            <a:ext cx="594346" cy="6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33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7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70"/>
                            </p:stCondLst>
                            <p:childTnLst>
                              <p:par>
                                <p:cTn id="2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C0E5189-65E5-4B9B-85DD-E87D031416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85896A-4A24-4F0D-ACA9-85004E38CA2D}"/>
              </a:ext>
            </a:extLst>
          </p:cNvPr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B65418A8-F26A-4DB6-9647-E3BF0B43465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網頁</a:t>
            </a:r>
            <a:r>
              <a:rPr lang="en-US" altLang="zh-TW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Demo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C8184A-25AA-4BE5-865D-5D650D305AC0}"/>
              </a:ext>
            </a:extLst>
          </p:cNvPr>
          <p:cNvSpPr/>
          <p:nvPr/>
        </p:nvSpPr>
        <p:spPr>
          <a:xfrm>
            <a:off x="3432334" y="2624067"/>
            <a:ext cx="6702703" cy="3015576"/>
          </a:xfrm>
          <a:prstGeom prst="rect">
            <a:avLst/>
          </a:prstGeom>
          <a:noFill/>
          <a:ln w="38100">
            <a:solidFill>
              <a:srgbClr val="9BC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PA-图片占位符 1">
            <a:extLst>
              <a:ext uri="{FF2B5EF4-FFF2-40B4-BE49-F238E27FC236}">
                <a16:creationId xmlns:a16="http://schemas.microsoft.com/office/drawing/2014/main" id="{F95234E5-184A-4960-B946-5A407839B8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3598" y="2063186"/>
            <a:ext cx="6398066" cy="3004458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PA-形状 186">
            <a:extLst>
              <a:ext uri="{FF2B5EF4-FFF2-40B4-BE49-F238E27FC236}">
                <a16:creationId xmlns:a16="http://schemas.microsoft.com/office/drawing/2014/main" id="{A7EDDE25-0A57-4F2B-B875-15C4A506662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31730" y="2826751"/>
            <a:ext cx="831667" cy="14773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/>
            <a:r>
              <a:rPr lang="zh-TW" altLang="en-US" sz="40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首頁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80F591F-4D32-40C8-B81F-3A9E384F15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396339" y="256553"/>
            <a:ext cx="594346" cy="6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24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7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70"/>
                            </p:stCondLst>
                            <p:childTnLst>
                              <p:par>
                                <p:cTn id="2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C0E5189-65E5-4B9B-85DD-E87D031416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85896A-4A24-4F0D-ACA9-85004E38CA2D}"/>
              </a:ext>
            </a:extLst>
          </p:cNvPr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B65418A8-F26A-4DB6-9647-E3BF0B43465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網頁</a:t>
            </a:r>
            <a:r>
              <a:rPr lang="en-US" altLang="zh-TW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Demo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C8184A-25AA-4BE5-865D-5D650D305AC0}"/>
              </a:ext>
            </a:extLst>
          </p:cNvPr>
          <p:cNvSpPr/>
          <p:nvPr/>
        </p:nvSpPr>
        <p:spPr>
          <a:xfrm>
            <a:off x="3432334" y="2624067"/>
            <a:ext cx="6702703" cy="3015576"/>
          </a:xfrm>
          <a:prstGeom prst="rect">
            <a:avLst/>
          </a:prstGeom>
          <a:noFill/>
          <a:ln w="38100">
            <a:solidFill>
              <a:srgbClr val="9BC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PA-图片占位符 1">
            <a:extLst>
              <a:ext uri="{FF2B5EF4-FFF2-40B4-BE49-F238E27FC236}">
                <a16:creationId xmlns:a16="http://schemas.microsoft.com/office/drawing/2014/main" id="{F95234E5-184A-4960-B946-5A407839B8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6749" y="2063186"/>
            <a:ext cx="6031763" cy="3004458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PA-形状 186">
            <a:extLst>
              <a:ext uri="{FF2B5EF4-FFF2-40B4-BE49-F238E27FC236}">
                <a16:creationId xmlns:a16="http://schemas.microsoft.com/office/drawing/2014/main" id="{A7EDDE25-0A57-4F2B-B875-15C4A506662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41129" y="2489866"/>
            <a:ext cx="831667" cy="14773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/>
            <a:r>
              <a:rPr lang="zh-TW" altLang="en-US" sz="40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寵物住宿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80F591F-4D32-40C8-B81F-3A9E384F15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396339" y="256553"/>
            <a:ext cx="594346" cy="6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51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1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10"/>
                            </p:stCondLst>
                            <p:childTnLst>
                              <p:par>
                                <p:cTn id="2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C0E5189-65E5-4B9B-85DD-E87D031416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85896A-4A24-4F0D-ACA9-85004E38CA2D}"/>
              </a:ext>
            </a:extLst>
          </p:cNvPr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B65418A8-F26A-4DB6-9647-E3BF0B43465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網頁</a:t>
            </a:r>
            <a:r>
              <a:rPr lang="en-US" altLang="zh-TW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Demo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C8184A-25AA-4BE5-865D-5D650D305AC0}"/>
              </a:ext>
            </a:extLst>
          </p:cNvPr>
          <p:cNvSpPr/>
          <p:nvPr/>
        </p:nvSpPr>
        <p:spPr>
          <a:xfrm>
            <a:off x="3432334" y="2624067"/>
            <a:ext cx="6702703" cy="3015576"/>
          </a:xfrm>
          <a:prstGeom prst="rect">
            <a:avLst/>
          </a:prstGeom>
          <a:noFill/>
          <a:ln w="38100">
            <a:solidFill>
              <a:srgbClr val="9BC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PA-图片占位符 1">
            <a:extLst>
              <a:ext uri="{FF2B5EF4-FFF2-40B4-BE49-F238E27FC236}">
                <a16:creationId xmlns:a16="http://schemas.microsoft.com/office/drawing/2014/main" id="{F95234E5-184A-4960-B946-5A407839B8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28" r="1448"/>
          <a:stretch/>
        </p:blipFill>
        <p:spPr>
          <a:xfrm>
            <a:off x="3101420" y="2115749"/>
            <a:ext cx="6466788" cy="3093219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PA-形状 186">
            <a:extLst>
              <a:ext uri="{FF2B5EF4-FFF2-40B4-BE49-F238E27FC236}">
                <a16:creationId xmlns:a16="http://schemas.microsoft.com/office/drawing/2014/main" id="{A7EDDE25-0A57-4F2B-B875-15C4A506662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41129" y="2489866"/>
            <a:ext cx="831667" cy="14773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/>
            <a:r>
              <a:rPr lang="zh-TW" altLang="en-US" sz="40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寵物美容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80F591F-4D32-40C8-B81F-3A9E384F15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396339" y="256553"/>
            <a:ext cx="594346" cy="6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20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1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10"/>
                            </p:stCondLst>
                            <p:childTnLst>
                              <p:par>
                                <p:cTn id="2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C0E5189-65E5-4B9B-85DD-E87D031416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85896A-4A24-4F0D-ACA9-85004E38CA2D}"/>
              </a:ext>
            </a:extLst>
          </p:cNvPr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B65418A8-F26A-4DB6-9647-E3BF0B43465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網頁</a:t>
            </a:r>
            <a:r>
              <a:rPr lang="en-US" altLang="zh-TW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Demo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C8184A-25AA-4BE5-865D-5D650D305AC0}"/>
              </a:ext>
            </a:extLst>
          </p:cNvPr>
          <p:cNvSpPr/>
          <p:nvPr/>
        </p:nvSpPr>
        <p:spPr>
          <a:xfrm>
            <a:off x="3432334" y="2624067"/>
            <a:ext cx="6702703" cy="3015576"/>
          </a:xfrm>
          <a:prstGeom prst="rect">
            <a:avLst/>
          </a:prstGeom>
          <a:noFill/>
          <a:ln w="38100">
            <a:solidFill>
              <a:srgbClr val="9BC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PA-图片占位符 1">
            <a:extLst>
              <a:ext uri="{FF2B5EF4-FFF2-40B4-BE49-F238E27FC236}">
                <a16:creationId xmlns:a16="http://schemas.microsoft.com/office/drawing/2014/main" id="{F95234E5-184A-4960-B946-5A407839B8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2565" y="2085138"/>
            <a:ext cx="6195947" cy="288413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PA-形状 186">
            <a:extLst>
              <a:ext uri="{FF2B5EF4-FFF2-40B4-BE49-F238E27FC236}">
                <a16:creationId xmlns:a16="http://schemas.microsoft.com/office/drawing/2014/main" id="{A7EDDE25-0A57-4F2B-B875-15C4A506662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41129" y="2489866"/>
            <a:ext cx="831667" cy="14773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/>
            <a:r>
              <a:rPr lang="zh-TW" altLang="en-US" sz="40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寵物訓練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80F591F-4D32-40C8-B81F-3A9E384F15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396339" y="256553"/>
            <a:ext cx="594346" cy="6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74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1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10"/>
                            </p:stCondLst>
                            <p:childTnLst>
                              <p:par>
                                <p:cTn id="2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C0E5189-65E5-4B9B-85DD-E87D031416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85896A-4A24-4F0D-ACA9-85004E38CA2D}"/>
              </a:ext>
            </a:extLst>
          </p:cNvPr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B65418A8-F26A-4DB6-9647-E3BF0B43465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網頁</a:t>
            </a:r>
            <a:r>
              <a:rPr lang="en-US" altLang="zh-TW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Demo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C8184A-25AA-4BE5-865D-5D650D305AC0}"/>
              </a:ext>
            </a:extLst>
          </p:cNvPr>
          <p:cNvSpPr/>
          <p:nvPr/>
        </p:nvSpPr>
        <p:spPr>
          <a:xfrm>
            <a:off x="3432334" y="2624067"/>
            <a:ext cx="6702703" cy="3015576"/>
          </a:xfrm>
          <a:prstGeom prst="rect">
            <a:avLst/>
          </a:prstGeom>
          <a:noFill/>
          <a:ln w="38100">
            <a:solidFill>
              <a:srgbClr val="9BC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PA-图片占位符 1">
            <a:extLst>
              <a:ext uri="{FF2B5EF4-FFF2-40B4-BE49-F238E27FC236}">
                <a16:creationId xmlns:a16="http://schemas.microsoft.com/office/drawing/2014/main" id="{F95234E5-184A-4960-B946-5A407839B8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7192" y="2149028"/>
            <a:ext cx="6010876" cy="2832774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PA-形状 186">
            <a:extLst>
              <a:ext uri="{FF2B5EF4-FFF2-40B4-BE49-F238E27FC236}">
                <a16:creationId xmlns:a16="http://schemas.microsoft.com/office/drawing/2014/main" id="{A7EDDE25-0A57-4F2B-B875-15C4A506662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41129" y="2489866"/>
            <a:ext cx="831667" cy="14773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/>
            <a:r>
              <a:rPr lang="zh-TW" altLang="en-US" sz="40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寵物領養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80F591F-4D32-40C8-B81F-3A9E384F15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396339" y="256553"/>
            <a:ext cx="594346" cy="6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71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1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10"/>
                            </p:stCondLst>
                            <p:childTnLst>
                              <p:par>
                                <p:cTn id="2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C0E5189-65E5-4B9B-85DD-E87D031416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85896A-4A24-4F0D-ACA9-85004E38CA2D}"/>
              </a:ext>
            </a:extLst>
          </p:cNvPr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B65418A8-F26A-4DB6-9647-E3BF0B43465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網頁</a:t>
            </a:r>
            <a:r>
              <a:rPr lang="en-US" altLang="zh-TW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Demo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C8184A-25AA-4BE5-865D-5D650D305AC0}"/>
              </a:ext>
            </a:extLst>
          </p:cNvPr>
          <p:cNvSpPr/>
          <p:nvPr/>
        </p:nvSpPr>
        <p:spPr>
          <a:xfrm>
            <a:off x="3432334" y="2624067"/>
            <a:ext cx="6702703" cy="3015576"/>
          </a:xfrm>
          <a:prstGeom prst="rect">
            <a:avLst/>
          </a:prstGeom>
          <a:noFill/>
          <a:ln w="38100">
            <a:solidFill>
              <a:srgbClr val="9BC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PA-图片占位符 1">
            <a:extLst>
              <a:ext uri="{FF2B5EF4-FFF2-40B4-BE49-F238E27FC236}">
                <a16:creationId xmlns:a16="http://schemas.microsoft.com/office/drawing/2014/main" id="{F95234E5-184A-4960-B946-5A407839B8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2905" y="2149028"/>
            <a:ext cx="5999449" cy="2832774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PA-形状 186">
            <a:extLst>
              <a:ext uri="{FF2B5EF4-FFF2-40B4-BE49-F238E27FC236}">
                <a16:creationId xmlns:a16="http://schemas.microsoft.com/office/drawing/2014/main" id="{A7EDDE25-0A57-4F2B-B875-15C4A506662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41129" y="2489866"/>
            <a:ext cx="831667" cy="14773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/>
            <a:r>
              <a:rPr lang="zh-TW" altLang="en-US" sz="40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寵物商城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80F591F-4D32-40C8-B81F-3A9E384F15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396339" y="256553"/>
            <a:ext cx="594346" cy="6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61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1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10"/>
                            </p:stCondLst>
                            <p:childTnLst>
                              <p:par>
                                <p:cTn id="2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093B6B-36E7-4DEF-B5AD-5A34E1ED9A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E87DFB5-229C-404A-978B-DDDC737774FE}"/>
              </a:ext>
            </a:extLst>
          </p:cNvPr>
          <p:cNvSpPr/>
          <p:nvPr/>
        </p:nvSpPr>
        <p:spPr>
          <a:xfrm>
            <a:off x="489284" y="477253"/>
            <a:ext cx="11213432" cy="5903495"/>
          </a:xfrm>
          <a:prstGeom prst="roundRect">
            <a:avLst>
              <a:gd name="adj" fmla="val 77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8AAA2BD-EB48-4188-A09F-F636561F4D7F}"/>
              </a:ext>
            </a:extLst>
          </p:cNvPr>
          <p:cNvSpPr/>
          <p:nvPr/>
        </p:nvSpPr>
        <p:spPr>
          <a:xfrm flipH="1">
            <a:off x="0" y="5422232"/>
            <a:ext cx="5899354" cy="1435768"/>
          </a:xfrm>
          <a:custGeom>
            <a:avLst/>
            <a:gdLst>
              <a:gd name="connsiteX0" fmla="*/ 0 w 5899354"/>
              <a:gd name="connsiteY0" fmla="*/ 2438568 h 2438568"/>
              <a:gd name="connsiteX1" fmla="*/ 737419 w 5899354"/>
              <a:gd name="connsiteY1" fmla="*/ 1996117 h 2438568"/>
              <a:gd name="connsiteX2" fmla="*/ 1961535 w 5899354"/>
              <a:gd name="connsiteY2" fmla="*/ 1804388 h 2438568"/>
              <a:gd name="connsiteX3" fmla="*/ 3657600 w 5899354"/>
              <a:gd name="connsiteY3" fmla="*/ 5085 h 2438568"/>
              <a:gd name="connsiteX4" fmla="*/ 5899354 w 5899354"/>
              <a:gd name="connsiteY4" fmla="*/ 2438568 h 2438568"/>
              <a:gd name="connsiteX5" fmla="*/ 0 w 5899354"/>
              <a:gd name="connsiteY5" fmla="*/ 2438568 h 243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9354" h="2438568">
                <a:moveTo>
                  <a:pt x="0" y="2438568"/>
                </a:moveTo>
                <a:cubicBezTo>
                  <a:pt x="205248" y="2270191"/>
                  <a:pt x="410497" y="2101814"/>
                  <a:pt x="737419" y="1996117"/>
                </a:cubicBezTo>
                <a:cubicBezTo>
                  <a:pt x="1064341" y="1890420"/>
                  <a:pt x="1474838" y="2136227"/>
                  <a:pt x="1961535" y="1804388"/>
                </a:cubicBezTo>
                <a:cubicBezTo>
                  <a:pt x="2448232" y="1472549"/>
                  <a:pt x="3001297" y="-100612"/>
                  <a:pt x="3657600" y="5085"/>
                </a:cubicBezTo>
                <a:cubicBezTo>
                  <a:pt x="4313903" y="110782"/>
                  <a:pt x="5106628" y="1274675"/>
                  <a:pt x="5899354" y="2438568"/>
                </a:cubicBezTo>
                <a:lnTo>
                  <a:pt x="0" y="2438568"/>
                </a:lnTo>
                <a:close/>
              </a:path>
            </a:pathLst>
          </a:custGeom>
          <a:solidFill>
            <a:srgbClr val="FFB303"/>
          </a:solidFill>
          <a:ln>
            <a:noFill/>
          </a:ln>
          <a:effectLst>
            <a:outerShdw blurRad="152400" dist="38100" dir="13500000" algn="br" rotWithShape="0">
              <a:srgbClr val="439AC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CA2B2E7-B686-4CAF-AF5C-932258AD5D0B}"/>
              </a:ext>
            </a:extLst>
          </p:cNvPr>
          <p:cNvSpPr/>
          <p:nvPr/>
        </p:nvSpPr>
        <p:spPr>
          <a:xfrm flipH="1">
            <a:off x="6245607" y="0"/>
            <a:ext cx="5946393" cy="1347537"/>
          </a:xfrm>
          <a:custGeom>
            <a:avLst/>
            <a:gdLst>
              <a:gd name="connsiteX0" fmla="*/ 0 w 5946393"/>
              <a:gd name="connsiteY0" fmla="*/ 0 h 3667591"/>
              <a:gd name="connsiteX1" fmla="*/ 5946393 w 5946393"/>
              <a:gd name="connsiteY1" fmla="*/ 0 h 3667591"/>
              <a:gd name="connsiteX2" fmla="*/ 5762948 w 5946393"/>
              <a:gd name="connsiteY2" fmla="*/ 208303 h 3667591"/>
              <a:gd name="connsiteX3" fmla="*/ 4257367 w 5946393"/>
              <a:gd name="connsiteY3" fmla="*/ 1523841 h 3667591"/>
              <a:gd name="connsiteX4" fmla="*/ 2266335 w 5946393"/>
              <a:gd name="connsiteY4" fmla="*/ 1789312 h 3667591"/>
              <a:gd name="connsiteX5" fmla="*/ 1646903 w 5946393"/>
              <a:gd name="connsiteY5" fmla="*/ 3588615 h 3667591"/>
              <a:gd name="connsiteX6" fmla="*/ 24580 w 5946393"/>
              <a:gd name="connsiteY6" fmla="*/ 3337892 h 3667591"/>
              <a:gd name="connsiteX7" fmla="*/ 0 w 5946393"/>
              <a:gd name="connsiteY7" fmla="*/ 3332646 h 366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46393" h="3667591">
                <a:moveTo>
                  <a:pt x="0" y="0"/>
                </a:moveTo>
                <a:lnTo>
                  <a:pt x="5946393" y="0"/>
                </a:lnTo>
                <a:lnTo>
                  <a:pt x="5762948" y="208303"/>
                </a:lnTo>
                <a:cubicBezTo>
                  <a:pt x="5283436" y="749147"/>
                  <a:pt x="4797219" y="1259292"/>
                  <a:pt x="4257367" y="1523841"/>
                </a:cubicBezTo>
                <a:cubicBezTo>
                  <a:pt x="3640393" y="1826183"/>
                  <a:pt x="2701412" y="1445183"/>
                  <a:pt x="2266335" y="1789312"/>
                </a:cubicBezTo>
                <a:cubicBezTo>
                  <a:pt x="1831258" y="2133441"/>
                  <a:pt x="2020529" y="3330518"/>
                  <a:pt x="1646903" y="3588615"/>
                </a:cubicBezTo>
                <a:cubicBezTo>
                  <a:pt x="1273277" y="3846712"/>
                  <a:pt x="312173" y="3394427"/>
                  <a:pt x="24580" y="3337892"/>
                </a:cubicBezTo>
                <a:lnTo>
                  <a:pt x="0" y="3332646"/>
                </a:lnTo>
                <a:close/>
              </a:path>
            </a:pathLst>
          </a:custGeom>
          <a:solidFill>
            <a:srgbClr val="FFB303"/>
          </a:solidFill>
          <a:ln>
            <a:noFill/>
          </a:ln>
          <a:effectLst>
            <a:outerShdw blurRad="152400" dist="38100" dir="2700000" algn="tl" rotWithShape="0">
              <a:srgbClr val="439AC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-椭圆 9">
            <a:extLst>
              <a:ext uri="{FF2B5EF4-FFF2-40B4-BE49-F238E27FC236}">
                <a16:creationId xmlns:a16="http://schemas.microsoft.com/office/drawing/2014/main" id="{5A94011A-E12F-4596-BE5B-A5906465E1E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21262" y="1153420"/>
            <a:ext cx="620666" cy="620947"/>
          </a:xfrm>
          <a:prstGeom prst="ellipse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</a:t>
            </a:r>
            <a:endParaRPr lang="en-US" altLang="zh-CN" sz="28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" name="PA-椭圆 10">
            <a:extLst>
              <a:ext uri="{FF2B5EF4-FFF2-40B4-BE49-F238E27FC236}">
                <a16:creationId xmlns:a16="http://schemas.microsoft.com/office/drawing/2014/main" id="{15C07C55-5CCC-44D4-9FF7-FC6592E89A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755721" y="1153420"/>
            <a:ext cx="620666" cy="620947"/>
          </a:xfrm>
          <a:prstGeom prst="ellipse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</a:t>
            </a:r>
          </a:p>
        </p:txBody>
      </p:sp>
      <p:sp>
        <p:nvSpPr>
          <p:cNvPr id="12" name="PA-椭圆 11">
            <a:extLst>
              <a:ext uri="{FF2B5EF4-FFF2-40B4-BE49-F238E27FC236}">
                <a16:creationId xmlns:a16="http://schemas.microsoft.com/office/drawing/2014/main" id="{2053FD21-02AB-474F-AD45-3817432B9DC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90179" y="1153420"/>
            <a:ext cx="620666" cy="620947"/>
          </a:xfrm>
          <a:prstGeom prst="ellipse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N</a:t>
            </a:r>
          </a:p>
        </p:txBody>
      </p:sp>
      <p:sp>
        <p:nvSpPr>
          <p:cNvPr id="13" name="PA-椭圆 12">
            <a:extLst>
              <a:ext uri="{FF2B5EF4-FFF2-40B4-BE49-F238E27FC236}">
                <a16:creationId xmlns:a16="http://schemas.microsoft.com/office/drawing/2014/main" id="{33F82231-52BE-472E-AFFE-2756EE6D8A1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024638" y="1153420"/>
            <a:ext cx="620666" cy="620947"/>
          </a:xfrm>
          <a:prstGeom prst="ellipse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</a:t>
            </a:r>
          </a:p>
        </p:txBody>
      </p:sp>
      <p:grpSp>
        <p:nvGrpSpPr>
          <p:cNvPr id="14" name="PA-组合 13">
            <a:extLst>
              <a:ext uri="{FF2B5EF4-FFF2-40B4-BE49-F238E27FC236}">
                <a16:creationId xmlns:a16="http://schemas.microsoft.com/office/drawing/2014/main" id="{0DF9198A-7A30-48CA-979F-851BBE9B983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456297" y="2061561"/>
            <a:ext cx="4689475" cy="621030"/>
            <a:chOff x="3526" y="3527"/>
            <a:chExt cx="7385" cy="978"/>
          </a:xfrm>
        </p:grpSpPr>
        <p:sp>
          <p:nvSpPr>
            <p:cNvPr id="15" name="PA-圆角矩形 37">
              <a:extLst>
                <a:ext uri="{FF2B5EF4-FFF2-40B4-BE49-F238E27FC236}">
                  <a16:creationId xmlns:a16="http://schemas.microsoft.com/office/drawing/2014/main" id="{3FCA4A8E-7C5A-4E7F-A752-4F12714E3CA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77" y="3584"/>
              <a:ext cx="6834" cy="8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9BC9DE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前 言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6" name="PA-椭圆 15">
              <a:extLst>
                <a:ext uri="{FF2B5EF4-FFF2-40B4-BE49-F238E27FC236}">
                  <a16:creationId xmlns:a16="http://schemas.microsoft.com/office/drawing/2014/main" id="{635F2258-7313-4AC6-A4CA-D6891E980190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526" y="3527"/>
              <a:ext cx="977" cy="978"/>
            </a:xfrm>
            <a:prstGeom prst="ellipse">
              <a:avLst/>
            </a:prstGeom>
            <a:solidFill>
              <a:srgbClr val="9BC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01</a:t>
              </a:r>
            </a:p>
          </p:txBody>
        </p:sp>
      </p:grpSp>
      <p:grpSp>
        <p:nvGrpSpPr>
          <p:cNvPr id="17" name="PA-组合 16">
            <a:extLst>
              <a:ext uri="{FF2B5EF4-FFF2-40B4-BE49-F238E27FC236}">
                <a16:creationId xmlns:a16="http://schemas.microsoft.com/office/drawing/2014/main" id="{3E6C903A-1CFD-4669-B2E8-A1354A258005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456297" y="3008346"/>
            <a:ext cx="4689475" cy="621030"/>
            <a:chOff x="3526" y="3527"/>
            <a:chExt cx="7385" cy="978"/>
          </a:xfrm>
        </p:grpSpPr>
        <p:sp>
          <p:nvSpPr>
            <p:cNvPr id="18" name="PA-圆角矩形 42">
              <a:extLst>
                <a:ext uri="{FF2B5EF4-FFF2-40B4-BE49-F238E27FC236}">
                  <a16:creationId xmlns:a16="http://schemas.microsoft.com/office/drawing/2014/main" id="{15C95943-A603-475F-90BF-4AE9F109B10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077" y="3584"/>
              <a:ext cx="6834" cy="8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9BC9DE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系 統 簡 介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9" name="PA-椭圆 18">
              <a:extLst>
                <a:ext uri="{FF2B5EF4-FFF2-40B4-BE49-F238E27FC236}">
                  <a16:creationId xmlns:a16="http://schemas.microsoft.com/office/drawing/2014/main" id="{8F28177B-0119-4DCE-8FB2-D141A8DEDD1E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526" y="3527"/>
              <a:ext cx="977" cy="978"/>
            </a:xfrm>
            <a:prstGeom prst="ellipse">
              <a:avLst/>
            </a:prstGeom>
            <a:solidFill>
              <a:srgbClr val="9BC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02</a:t>
              </a:r>
            </a:p>
          </p:txBody>
        </p:sp>
      </p:grpSp>
      <p:grpSp>
        <p:nvGrpSpPr>
          <p:cNvPr id="20" name="PA-组合 19">
            <a:extLst>
              <a:ext uri="{FF2B5EF4-FFF2-40B4-BE49-F238E27FC236}">
                <a16:creationId xmlns:a16="http://schemas.microsoft.com/office/drawing/2014/main" id="{25402015-12B8-4779-B649-2F9623708E94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6456297" y="3955131"/>
            <a:ext cx="4689475" cy="621030"/>
            <a:chOff x="3526" y="3527"/>
            <a:chExt cx="7385" cy="978"/>
          </a:xfrm>
        </p:grpSpPr>
        <p:sp>
          <p:nvSpPr>
            <p:cNvPr id="21" name="PA-圆角矩形 45">
              <a:extLst>
                <a:ext uri="{FF2B5EF4-FFF2-40B4-BE49-F238E27FC236}">
                  <a16:creationId xmlns:a16="http://schemas.microsoft.com/office/drawing/2014/main" id="{5C3A0471-5034-4E12-8DE3-E5B5F82389C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4077" y="3584"/>
              <a:ext cx="6834" cy="8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9BC9DE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網 頁 展 示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2" name="PA-椭圆 21">
              <a:extLst>
                <a:ext uri="{FF2B5EF4-FFF2-40B4-BE49-F238E27FC236}">
                  <a16:creationId xmlns:a16="http://schemas.microsoft.com/office/drawing/2014/main" id="{802BC4FD-7D58-46F8-8AEE-0A393B8C29B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526" y="3527"/>
              <a:ext cx="977" cy="978"/>
            </a:xfrm>
            <a:prstGeom prst="ellipse">
              <a:avLst/>
            </a:prstGeom>
            <a:solidFill>
              <a:srgbClr val="9BC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</a:t>
              </a:r>
            </a:p>
          </p:txBody>
        </p:sp>
      </p:grpSp>
      <p:grpSp>
        <p:nvGrpSpPr>
          <p:cNvPr id="23" name="PA-组合 22">
            <a:extLst>
              <a:ext uri="{FF2B5EF4-FFF2-40B4-BE49-F238E27FC236}">
                <a16:creationId xmlns:a16="http://schemas.microsoft.com/office/drawing/2014/main" id="{50401D66-2AFF-4AE0-8F45-A28C77665BFA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6456297" y="4901916"/>
            <a:ext cx="4689475" cy="621030"/>
            <a:chOff x="3526" y="3527"/>
            <a:chExt cx="7385" cy="978"/>
          </a:xfrm>
        </p:grpSpPr>
        <p:sp>
          <p:nvSpPr>
            <p:cNvPr id="24" name="PA-圆角矩形 48">
              <a:extLst>
                <a:ext uri="{FF2B5EF4-FFF2-40B4-BE49-F238E27FC236}">
                  <a16:creationId xmlns:a16="http://schemas.microsoft.com/office/drawing/2014/main" id="{236D7FD0-AA24-4B6F-AFAC-9AFF50E5330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4077" y="3584"/>
              <a:ext cx="6834" cy="8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9BC9DE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未 來 展 望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5" name="PA-椭圆 24">
              <a:extLst>
                <a:ext uri="{FF2B5EF4-FFF2-40B4-BE49-F238E27FC236}">
                  <a16:creationId xmlns:a16="http://schemas.microsoft.com/office/drawing/2014/main" id="{74479B5E-1DB3-46AE-9B22-996A1D2FE87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526" y="3527"/>
              <a:ext cx="977" cy="978"/>
            </a:xfrm>
            <a:prstGeom prst="ellipse">
              <a:avLst/>
            </a:prstGeom>
            <a:solidFill>
              <a:srgbClr val="9BC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04</a:t>
              </a:r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AB2C2184-4BD5-43AC-9837-87C4A0DAD8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0507" y="1467660"/>
            <a:ext cx="3752644" cy="5628966"/>
          </a:xfrm>
          <a:prstGeom prst="rect">
            <a:avLst/>
          </a:prstGeom>
        </p:spPr>
      </p:pic>
      <p:sp>
        <p:nvSpPr>
          <p:cNvPr id="28" name="iconfont-10795-5191344">
            <a:extLst>
              <a:ext uri="{FF2B5EF4-FFF2-40B4-BE49-F238E27FC236}">
                <a16:creationId xmlns:a16="http://schemas.microsoft.com/office/drawing/2014/main" id="{62FCFB2F-8A6C-4FCC-B881-5C4218706605}"/>
              </a:ext>
            </a:extLst>
          </p:cNvPr>
          <p:cNvSpPr>
            <a:spLocks noChangeAspect="1"/>
          </p:cNvSpPr>
          <p:nvPr/>
        </p:nvSpPr>
        <p:spPr bwMode="auto">
          <a:xfrm rot="19214335">
            <a:off x="1669441" y="2533925"/>
            <a:ext cx="321662" cy="609685"/>
          </a:xfrm>
          <a:custGeom>
            <a:avLst/>
            <a:gdLst>
              <a:gd name="connsiteX0" fmla="*/ 149743 w 298791"/>
              <a:gd name="connsiteY0" fmla="*/ 524580 h 566334"/>
              <a:gd name="connsiteX1" fmla="*/ 154951 w 298791"/>
              <a:gd name="connsiteY1" fmla="*/ 529812 h 566334"/>
              <a:gd name="connsiteX2" fmla="*/ 154935 w 298791"/>
              <a:gd name="connsiteY2" fmla="*/ 529828 h 566334"/>
              <a:gd name="connsiteX3" fmla="*/ 144551 w 298791"/>
              <a:gd name="connsiteY3" fmla="*/ 529828 h 566334"/>
              <a:gd name="connsiteX4" fmla="*/ 144535 w 298791"/>
              <a:gd name="connsiteY4" fmla="*/ 529812 h 566334"/>
              <a:gd name="connsiteX5" fmla="*/ 133722 w 298791"/>
              <a:gd name="connsiteY5" fmla="*/ 524160 h 566334"/>
              <a:gd name="connsiteX6" fmla="*/ 133722 w 298791"/>
              <a:gd name="connsiteY6" fmla="*/ 529828 h 566334"/>
              <a:gd name="connsiteX7" fmla="*/ 144551 w 298791"/>
              <a:gd name="connsiteY7" fmla="*/ 529828 h 566334"/>
              <a:gd name="connsiteX8" fmla="*/ 149740 w 298791"/>
              <a:gd name="connsiteY8" fmla="*/ 535029 h 566334"/>
              <a:gd name="connsiteX9" fmla="*/ 118467 w 298791"/>
              <a:gd name="connsiteY9" fmla="*/ 566334 h 566334"/>
              <a:gd name="connsiteX10" fmla="*/ 105053 w 298791"/>
              <a:gd name="connsiteY10" fmla="*/ 552859 h 566334"/>
              <a:gd name="connsiteX11" fmla="*/ 165069 w 298791"/>
              <a:gd name="connsiteY11" fmla="*/ 523464 h 566334"/>
              <a:gd name="connsiteX12" fmla="*/ 194433 w 298791"/>
              <a:gd name="connsiteY12" fmla="*/ 552859 h 566334"/>
              <a:gd name="connsiteX13" fmla="*/ 180971 w 298791"/>
              <a:gd name="connsiteY13" fmla="*/ 566334 h 566334"/>
              <a:gd name="connsiteX14" fmla="*/ 149740 w 298791"/>
              <a:gd name="connsiteY14" fmla="*/ 535029 h 566334"/>
              <a:gd name="connsiteX15" fmla="*/ 154935 w 298791"/>
              <a:gd name="connsiteY15" fmla="*/ 529828 h 566334"/>
              <a:gd name="connsiteX16" fmla="*/ 165069 w 298791"/>
              <a:gd name="connsiteY16" fmla="*/ 529828 h 566334"/>
              <a:gd name="connsiteX17" fmla="*/ 133722 w 298791"/>
              <a:gd name="connsiteY17" fmla="*/ 480625 h 566334"/>
              <a:gd name="connsiteX18" fmla="*/ 165069 w 298791"/>
              <a:gd name="connsiteY18" fmla="*/ 480625 h 566334"/>
              <a:gd name="connsiteX19" fmla="*/ 165069 w 298791"/>
              <a:gd name="connsiteY19" fmla="*/ 523464 h 566334"/>
              <a:gd name="connsiteX20" fmla="*/ 157949 w 298791"/>
              <a:gd name="connsiteY20" fmla="*/ 516337 h 566334"/>
              <a:gd name="connsiteX21" fmla="*/ 149743 w 298791"/>
              <a:gd name="connsiteY21" fmla="*/ 524580 h 566334"/>
              <a:gd name="connsiteX22" fmla="*/ 141537 w 298791"/>
              <a:gd name="connsiteY22" fmla="*/ 516337 h 566334"/>
              <a:gd name="connsiteX23" fmla="*/ 133722 w 298791"/>
              <a:gd name="connsiteY23" fmla="*/ 524160 h 566334"/>
              <a:gd name="connsiteX24" fmla="*/ 165069 w 298791"/>
              <a:gd name="connsiteY24" fmla="*/ 461579 h 566334"/>
              <a:gd name="connsiteX25" fmla="*/ 238775 w 298791"/>
              <a:gd name="connsiteY25" fmla="*/ 461579 h 566334"/>
              <a:gd name="connsiteX26" fmla="*/ 238775 w 298791"/>
              <a:gd name="connsiteY26" fmla="*/ 480625 h 566334"/>
              <a:gd name="connsiteX27" fmla="*/ 165069 w 298791"/>
              <a:gd name="connsiteY27" fmla="*/ 480625 h 566334"/>
              <a:gd name="connsiteX28" fmla="*/ 60016 w 298791"/>
              <a:gd name="connsiteY28" fmla="*/ 461579 h 566334"/>
              <a:gd name="connsiteX29" fmla="*/ 133722 w 298791"/>
              <a:gd name="connsiteY29" fmla="*/ 461579 h 566334"/>
              <a:gd name="connsiteX30" fmla="*/ 133722 w 298791"/>
              <a:gd name="connsiteY30" fmla="*/ 480625 h 566334"/>
              <a:gd name="connsiteX31" fmla="*/ 60016 w 298791"/>
              <a:gd name="connsiteY31" fmla="*/ 480625 h 566334"/>
              <a:gd name="connsiteX32" fmla="*/ 133722 w 298791"/>
              <a:gd name="connsiteY32" fmla="*/ 399776 h 566334"/>
              <a:gd name="connsiteX33" fmla="*/ 165069 w 298791"/>
              <a:gd name="connsiteY33" fmla="*/ 399776 h 566334"/>
              <a:gd name="connsiteX34" fmla="*/ 165069 w 298791"/>
              <a:gd name="connsiteY34" fmla="*/ 461579 h 566334"/>
              <a:gd name="connsiteX35" fmla="*/ 133722 w 298791"/>
              <a:gd name="connsiteY35" fmla="*/ 461579 h 566334"/>
              <a:gd name="connsiteX36" fmla="*/ 165069 w 298791"/>
              <a:gd name="connsiteY36" fmla="*/ 380730 h 566334"/>
              <a:gd name="connsiteX37" fmla="*/ 279546 w 298791"/>
              <a:gd name="connsiteY37" fmla="*/ 380730 h 566334"/>
              <a:gd name="connsiteX38" fmla="*/ 279546 w 298791"/>
              <a:gd name="connsiteY38" fmla="*/ 399776 h 566334"/>
              <a:gd name="connsiteX39" fmla="*/ 165069 w 298791"/>
              <a:gd name="connsiteY39" fmla="*/ 399776 h 566334"/>
              <a:gd name="connsiteX40" fmla="*/ 19245 w 298791"/>
              <a:gd name="connsiteY40" fmla="*/ 380730 h 566334"/>
              <a:gd name="connsiteX41" fmla="*/ 133722 w 298791"/>
              <a:gd name="connsiteY41" fmla="*/ 380730 h 566334"/>
              <a:gd name="connsiteX42" fmla="*/ 133722 w 298791"/>
              <a:gd name="connsiteY42" fmla="*/ 399776 h 566334"/>
              <a:gd name="connsiteX43" fmla="*/ 19245 w 298791"/>
              <a:gd name="connsiteY43" fmla="*/ 399776 h 566334"/>
              <a:gd name="connsiteX44" fmla="*/ 133722 w 298791"/>
              <a:gd name="connsiteY44" fmla="*/ 318928 h 566334"/>
              <a:gd name="connsiteX45" fmla="*/ 165069 w 298791"/>
              <a:gd name="connsiteY45" fmla="*/ 318928 h 566334"/>
              <a:gd name="connsiteX46" fmla="*/ 165069 w 298791"/>
              <a:gd name="connsiteY46" fmla="*/ 380730 h 566334"/>
              <a:gd name="connsiteX47" fmla="*/ 133722 w 298791"/>
              <a:gd name="connsiteY47" fmla="*/ 380730 h 566334"/>
              <a:gd name="connsiteX48" fmla="*/ 165069 w 298791"/>
              <a:gd name="connsiteY48" fmla="*/ 299882 h 566334"/>
              <a:gd name="connsiteX49" fmla="*/ 296510 w 298791"/>
              <a:gd name="connsiteY49" fmla="*/ 299882 h 566334"/>
              <a:gd name="connsiteX50" fmla="*/ 296510 w 298791"/>
              <a:gd name="connsiteY50" fmla="*/ 318928 h 566334"/>
              <a:gd name="connsiteX51" fmla="*/ 165069 w 298791"/>
              <a:gd name="connsiteY51" fmla="*/ 318928 h 566334"/>
              <a:gd name="connsiteX52" fmla="*/ 2282 w 298791"/>
              <a:gd name="connsiteY52" fmla="*/ 299882 h 566334"/>
              <a:gd name="connsiteX53" fmla="*/ 133722 w 298791"/>
              <a:gd name="connsiteY53" fmla="*/ 299882 h 566334"/>
              <a:gd name="connsiteX54" fmla="*/ 133722 w 298791"/>
              <a:gd name="connsiteY54" fmla="*/ 318928 h 566334"/>
              <a:gd name="connsiteX55" fmla="*/ 2282 w 298791"/>
              <a:gd name="connsiteY55" fmla="*/ 318928 h 566334"/>
              <a:gd name="connsiteX56" fmla="*/ 133722 w 298791"/>
              <a:gd name="connsiteY56" fmla="*/ 258615 h 566334"/>
              <a:gd name="connsiteX57" fmla="*/ 165069 w 298791"/>
              <a:gd name="connsiteY57" fmla="*/ 258615 h 566334"/>
              <a:gd name="connsiteX58" fmla="*/ 165069 w 298791"/>
              <a:gd name="connsiteY58" fmla="*/ 299882 h 566334"/>
              <a:gd name="connsiteX59" fmla="*/ 133722 w 298791"/>
              <a:gd name="connsiteY59" fmla="*/ 299882 h 566334"/>
              <a:gd name="connsiteX60" fmla="*/ 149181 w 298791"/>
              <a:gd name="connsiteY60" fmla="*/ 20996 h 566334"/>
              <a:gd name="connsiteX61" fmla="*/ 149181 w 298791"/>
              <a:gd name="connsiteY61" fmla="*/ 21043 h 566334"/>
              <a:gd name="connsiteX62" fmla="*/ 129414 w 298791"/>
              <a:gd name="connsiteY62" fmla="*/ 39373 h 566334"/>
              <a:gd name="connsiteX63" fmla="*/ 66493 w 298791"/>
              <a:gd name="connsiteY63" fmla="*/ 120357 h 566334"/>
              <a:gd name="connsiteX64" fmla="*/ 18910 w 298791"/>
              <a:gd name="connsiteY64" fmla="*/ 242333 h 566334"/>
              <a:gd name="connsiteX65" fmla="*/ 278500 w 298791"/>
              <a:gd name="connsiteY65" fmla="*/ 242333 h 566334"/>
              <a:gd name="connsiteX66" fmla="*/ 229583 w 298791"/>
              <a:gd name="connsiteY66" fmla="*/ 115548 h 566334"/>
              <a:gd name="connsiteX67" fmla="*/ 170568 w 298791"/>
              <a:gd name="connsiteY67" fmla="*/ 41039 h 566334"/>
              <a:gd name="connsiteX68" fmla="*/ 149181 w 298791"/>
              <a:gd name="connsiteY68" fmla="*/ 20996 h 566334"/>
              <a:gd name="connsiteX69" fmla="*/ 149395 w 298791"/>
              <a:gd name="connsiteY69" fmla="*/ 19 h 566334"/>
              <a:gd name="connsiteX70" fmla="*/ 158546 w 298791"/>
              <a:gd name="connsiteY70" fmla="*/ 7565 h 566334"/>
              <a:gd name="connsiteX71" fmla="*/ 243539 w 298791"/>
              <a:gd name="connsiteY71" fmla="*/ 107121 h 566334"/>
              <a:gd name="connsiteX72" fmla="*/ 298791 w 298791"/>
              <a:gd name="connsiteY72" fmla="*/ 258615 h 566334"/>
              <a:gd name="connsiteX73" fmla="*/ 165069 w 298791"/>
              <a:gd name="connsiteY73" fmla="*/ 258615 h 566334"/>
              <a:gd name="connsiteX74" fmla="*/ 165069 w 298791"/>
              <a:gd name="connsiteY74" fmla="*/ 249885 h 566334"/>
              <a:gd name="connsiteX75" fmla="*/ 133722 w 298791"/>
              <a:gd name="connsiteY75" fmla="*/ 249885 h 566334"/>
              <a:gd name="connsiteX76" fmla="*/ 133722 w 298791"/>
              <a:gd name="connsiteY76" fmla="*/ 258615 h 566334"/>
              <a:gd name="connsiteX77" fmla="*/ 0 w 298791"/>
              <a:gd name="connsiteY77" fmla="*/ 258615 h 566334"/>
              <a:gd name="connsiteX78" fmla="*/ 52585 w 298791"/>
              <a:gd name="connsiteY78" fmla="*/ 111882 h 566334"/>
              <a:gd name="connsiteX79" fmla="*/ 140880 w 298791"/>
              <a:gd name="connsiteY79" fmla="*/ 6682 h 566334"/>
              <a:gd name="connsiteX80" fmla="*/ 149372 w 298791"/>
              <a:gd name="connsiteY80" fmla="*/ 0 h 566334"/>
              <a:gd name="connsiteX81" fmla="*/ 149419 w 298791"/>
              <a:gd name="connsiteY81" fmla="*/ 0 h 566334"/>
              <a:gd name="connsiteX82" fmla="*/ 149395 w 298791"/>
              <a:gd name="connsiteY82" fmla="*/ 19 h 566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98791" h="566334">
                <a:moveTo>
                  <a:pt x="149743" y="524580"/>
                </a:moveTo>
                <a:lnTo>
                  <a:pt x="154951" y="529812"/>
                </a:lnTo>
                <a:lnTo>
                  <a:pt x="154935" y="529828"/>
                </a:lnTo>
                <a:lnTo>
                  <a:pt x="144551" y="529828"/>
                </a:lnTo>
                <a:lnTo>
                  <a:pt x="144535" y="529812"/>
                </a:lnTo>
                <a:close/>
                <a:moveTo>
                  <a:pt x="133722" y="524160"/>
                </a:moveTo>
                <a:lnTo>
                  <a:pt x="133722" y="529828"/>
                </a:lnTo>
                <a:lnTo>
                  <a:pt x="144551" y="529828"/>
                </a:lnTo>
                <a:lnTo>
                  <a:pt x="149740" y="535029"/>
                </a:lnTo>
                <a:lnTo>
                  <a:pt x="118467" y="566334"/>
                </a:lnTo>
                <a:lnTo>
                  <a:pt x="105053" y="552859"/>
                </a:lnTo>
                <a:close/>
                <a:moveTo>
                  <a:pt x="165069" y="523464"/>
                </a:moveTo>
                <a:lnTo>
                  <a:pt x="194433" y="552859"/>
                </a:lnTo>
                <a:lnTo>
                  <a:pt x="180971" y="566334"/>
                </a:lnTo>
                <a:lnTo>
                  <a:pt x="149740" y="535029"/>
                </a:lnTo>
                <a:lnTo>
                  <a:pt x="154935" y="529828"/>
                </a:lnTo>
                <a:lnTo>
                  <a:pt x="165069" y="529828"/>
                </a:lnTo>
                <a:close/>
                <a:moveTo>
                  <a:pt x="133722" y="480625"/>
                </a:moveTo>
                <a:lnTo>
                  <a:pt x="165069" y="480625"/>
                </a:lnTo>
                <a:lnTo>
                  <a:pt x="165069" y="523464"/>
                </a:lnTo>
                <a:lnTo>
                  <a:pt x="157949" y="516337"/>
                </a:lnTo>
                <a:lnTo>
                  <a:pt x="149743" y="524580"/>
                </a:lnTo>
                <a:lnTo>
                  <a:pt x="141537" y="516337"/>
                </a:lnTo>
                <a:lnTo>
                  <a:pt x="133722" y="524160"/>
                </a:lnTo>
                <a:close/>
                <a:moveTo>
                  <a:pt x="165069" y="461579"/>
                </a:moveTo>
                <a:lnTo>
                  <a:pt x="238775" y="461579"/>
                </a:lnTo>
                <a:lnTo>
                  <a:pt x="238775" y="480625"/>
                </a:lnTo>
                <a:lnTo>
                  <a:pt x="165069" y="480625"/>
                </a:lnTo>
                <a:close/>
                <a:moveTo>
                  <a:pt x="60016" y="461579"/>
                </a:moveTo>
                <a:lnTo>
                  <a:pt x="133722" y="461579"/>
                </a:lnTo>
                <a:lnTo>
                  <a:pt x="133722" y="480625"/>
                </a:lnTo>
                <a:lnTo>
                  <a:pt x="60016" y="480625"/>
                </a:lnTo>
                <a:close/>
                <a:moveTo>
                  <a:pt x="133722" y="399776"/>
                </a:moveTo>
                <a:lnTo>
                  <a:pt x="165069" y="399776"/>
                </a:lnTo>
                <a:lnTo>
                  <a:pt x="165069" y="461579"/>
                </a:lnTo>
                <a:lnTo>
                  <a:pt x="133722" y="461579"/>
                </a:lnTo>
                <a:close/>
                <a:moveTo>
                  <a:pt x="165069" y="380730"/>
                </a:moveTo>
                <a:lnTo>
                  <a:pt x="279546" y="380730"/>
                </a:lnTo>
                <a:lnTo>
                  <a:pt x="279546" y="399776"/>
                </a:lnTo>
                <a:lnTo>
                  <a:pt x="165069" y="399776"/>
                </a:lnTo>
                <a:close/>
                <a:moveTo>
                  <a:pt x="19245" y="380730"/>
                </a:moveTo>
                <a:lnTo>
                  <a:pt x="133722" y="380730"/>
                </a:lnTo>
                <a:lnTo>
                  <a:pt x="133722" y="399776"/>
                </a:lnTo>
                <a:lnTo>
                  <a:pt x="19245" y="399776"/>
                </a:lnTo>
                <a:close/>
                <a:moveTo>
                  <a:pt x="133722" y="318928"/>
                </a:moveTo>
                <a:lnTo>
                  <a:pt x="165069" y="318928"/>
                </a:lnTo>
                <a:lnTo>
                  <a:pt x="165069" y="380730"/>
                </a:lnTo>
                <a:lnTo>
                  <a:pt x="133722" y="380730"/>
                </a:lnTo>
                <a:close/>
                <a:moveTo>
                  <a:pt x="165069" y="299882"/>
                </a:moveTo>
                <a:lnTo>
                  <a:pt x="296510" y="299882"/>
                </a:lnTo>
                <a:lnTo>
                  <a:pt x="296510" y="318928"/>
                </a:lnTo>
                <a:lnTo>
                  <a:pt x="165069" y="318928"/>
                </a:lnTo>
                <a:close/>
                <a:moveTo>
                  <a:pt x="2282" y="299882"/>
                </a:moveTo>
                <a:lnTo>
                  <a:pt x="133722" y="299882"/>
                </a:lnTo>
                <a:lnTo>
                  <a:pt x="133722" y="318928"/>
                </a:lnTo>
                <a:lnTo>
                  <a:pt x="2282" y="318928"/>
                </a:lnTo>
                <a:close/>
                <a:moveTo>
                  <a:pt x="133722" y="258615"/>
                </a:moveTo>
                <a:lnTo>
                  <a:pt x="165069" y="258615"/>
                </a:lnTo>
                <a:lnTo>
                  <a:pt x="165069" y="299882"/>
                </a:lnTo>
                <a:lnTo>
                  <a:pt x="133722" y="299882"/>
                </a:lnTo>
                <a:close/>
                <a:moveTo>
                  <a:pt x="149181" y="20996"/>
                </a:moveTo>
                <a:lnTo>
                  <a:pt x="149181" y="21043"/>
                </a:lnTo>
                <a:cubicBezTo>
                  <a:pt x="144132" y="25328"/>
                  <a:pt x="137321" y="31422"/>
                  <a:pt x="129414" y="39373"/>
                </a:cubicBezTo>
                <a:cubicBezTo>
                  <a:pt x="113505" y="55418"/>
                  <a:pt x="89594" y="82507"/>
                  <a:pt x="66493" y="120357"/>
                </a:cubicBezTo>
                <a:cubicBezTo>
                  <a:pt x="35819" y="170585"/>
                  <a:pt x="23577" y="217766"/>
                  <a:pt x="18910" y="242333"/>
                </a:cubicBezTo>
                <a:lnTo>
                  <a:pt x="278500" y="242333"/>
                </a:lnTo>
                <a:cubicBezTo>
                  <a:pt x="271594" y="213862"/>
                  <a:pt x="256018" y="159302"/>
                  <a:pt x="229583" y="115548"/>
                </a:cubicBezTo>
                <a:cubicBezTo>
                  <a:pt x="218866" y="97838"/>
                  <a:pt x="199956" y="70557"/>
                  <a:pt x="170568" y="41039"/>
                </a:cubicBezTo>
                <a:cubicBezTo>
                  <a:pt x="162089" y="32565"/>
                  <a:pt x="154659" y="25757"/>
                  <a:pt x="149181" y="20996"/>
                </a:cubicBezTo>
                <a:close/>
                <a:moveTo>
                  <a:pt x="149395" y="19"/>
                </a:moveTo>
                <a:lnTo>
                  <a:pt x="158546" y="7565"/>
                </a:lnTo>
                <a:cubicBezTo>
                  <a:pt x="175798" y="22406"/>
                  <a:pt x="213996" y="58202"/>
                  <a:pt x="243539" y="107121"/>
                </a:cubicBezTo>
                <a:cubicBezTo>
                  <a:pt x="282977" y="172347"/>
                  <a:pt x="298791" y="258615"/>
                  <a:pt x="298791" y="258615"/>
                </a:cubicBezTo>
                <a:lnTo>
                  <a:pt x="165069" y="258615"/>
                </a:lnTo>
                <a:lnTo>
                  <a:pt x="165069" y="249885"/>
                </a:lnTo>
                <a:lnTo>
                  <a:pt x="133722" y="249885"/>
                </a:lnTo>
                <a:lnTo>
                  <a:pt x="133722" y="258615"/>
                </a:lnTo>
                <a:lnTo>
                  <a:pt x="0" y="258615"/>
                </a:lnTo>
                <a:cubicBezTo>
                  <a:pt x="0" y="258615"/>
                  <a:pt x="5668" y="188629"/>
                  <a:pt x="52585" y="111882"/>
                </a:cubicBezTo>
                <a:cubicBezTo>
                  <a:pt x="87737" y="54287"/>
                  <a:pt x="124630" y="20151"/>
                  <a:pt x="140880" y="6682"/>
                </a:cubicBezTo>
                <a:close/>
                <a:moveTo>
                  <a:pt x="149372" y="0"/>
                </a:moveTo>
                <a:lnTo>
                  <a:pt x="149419" y="0"/>
                </a:lnTo>
                <a:lnTo>
                  <a:pt x="149395" y="19"/>
                </a:lnTo>
                <a:close/>
              </a:path>
            </a:pathLst>
          </a:custGeom>
          <a:solidFill>
            <a:srgbClr val="FFB303"/>
          </a:solidFill>
          <a:ln>
            <a:noFill/>
          </a:ln>
        </p:spPr>
      </p:sp>
      <p:sp>
        <p:nvSpPr>
          <p:cNvPr id="29" name="iconfont-10899-5205041">
            <a:extLst>
              <a:ext uri="{FF2B5EF4-FFF2-40B4-BE49-F238E27FC236}">
                <a16:creationId xmlns:a16="http://schemas.microsoft.com/office/drawing/2014/main" id="{21C88F80-3A5C-4106-BAAC-1B9934B0BA4B}"/>
              </a:ext>
            </a:extLst>
          </p:cNvPr>
          <p:cNvSpPr>
            <a:spLocks noChangeAspect="1"/>
          </p:cNvSpPr>
          <p:nvPr/>
        </p:nvSpPr>
        <p:spPr bwMode="auto">
          <a:xfrm rot="1879611">
            <a:off x="4797156" y="3465835"/>
            <a:ext cx="609685" cy="517047"/>
          </a:xfrm>
          <a:custGeom>
            <a:avLst/>
            <a:gdLst>
              <a:gd name="T0" fmla="*/ 9479 w 11200"/>
              <a:gd name="T1" fmla="*/ 465 h 9500"/>
              <a:gd name="T2" fmla="*/ 1721 w 11200"/>
              <a:gd name="T3" fmla="*/ 465 h 9500"/>
              <a:gd name="T4" fmla="*/ 0 w 11200"/>
              <a:gd name="T5" fmla="*/ 3625 h 9500"/>
              <a:gd name="T6" fmla="*/ 5413 w 11200"/>
              <a:gd name="T7" fmla="*/ 5373 h 9500"/>
              <a:gd name="T8" fmla="*/ 3913 w 11200"/>
              <a:gd name="T9" fmla="*/ 7812 h 9500"/>
              <a:gd name="T10" fmla="*/ 7288 w 11200"/>
              <a:gd name="T11" fmla="*/ 7812 h 9500"/>
              <a:gd name="T12" fmla="*/ 5788 w 11200"/>
              <a:gd name="T13" fmla="*/ 5373 h 9500"/>
              <a:gd name="T14" fmla="*/ 11200 w 11200"/>
              <a:gd name="T15" fmla="*/ 3625 h 9500"/>
              <a:gd name="T16" fmla="*/ 11200 w 11200"/>
              <a:gd name="T17" fmla="*/ 1750 h 9500"/>
              <a:gd name="T18" fmla="*/ 1825 w 11200"/>
              <a:gd name="T19" fmla="*/ 826 h 9500"/>
              <a:gd name="T20" fmla="*/ 9375 w 11200"/>
              <a:gd name="T21" fmla="*/ 826 h 9500"/>
              <a:gd name="T22" fmla="*/ 10825 w 11200"/>
              <a:gd name="T23" fmla="*/ 1751 h 9500"/>
              <a:gd name="T24" fmla="*/ 9929 w 11200"/>
              <a:gd name="T25" fmla="*/ 2489 h 9500"/>
              <a:gd name="T26" fmla="*/ 1271 w 11200"/>
              <a:gd name="T27" fmla="*/ 2489 h 9500"/>
              <a:gd name="T28" fmla="*/ 375 w 11200"/>
              <a:gd name="T29" fmla="*/ 1751 h 9500"/>
              <a:gd name="T30" fmla="*/ 5600 w 11200"/>
              <a:gd name="T31" fmla="*/ 5000 h 9500"/>
              <a:gd name="T32" fmla="*/ 4475 w 11200"/>
              <a:gd name="T33" fmla="*/ 3466 h 9500"/>
              <a:gd name="T34" fmla="*/ 6725 w 11200"/>
              <a:gd name="T35" fmla="*/ 3466 h 9500"/>
              <a:gd name="T36" fmla="*/ 5600 w 11200"/>
              <a:gd name="T37" fmla="*/ 5000 h 9500"/>
              <a:gd name="T38" fmla="*/ 1870 w 11200"/>
              <a:gd name="T39" fmla="*/ 2687 h 9500"/>
              <a:gd name="T40" fmla="*/ 8020 w 11200"/>
              <a:gd name="T41" fmla="*/ 2416 h 9500"/>
              <a:gd name="T42" fmla="*/ 5600 w 11200"/>
              <a:gd name="T43" fmla="*/ 3125 h 9500"/>
              <a:gd name="T44" fmla="*/ 375 w 11200"/>
              <a:gd name="T45" fmla="*/ 3625 h 9500"/>
              <a:gd name="T46" fmla="*/ 1721 w 11200"/>
              <a:gd name="T47" fmla="*/ 3035 h 9500"/>
              <a:gd name="T48" fmla="*/ 4100 w 11200"/>
              <a:gd name="T49" fmla="*/ 4939 h 9500"/>
              <a:gd name="T50" fmla="*/ 719 w 11200"/>
              <a:gd name="T51" fmla="*/ 4079 h 9500"/>
              <a:gd name="T52" fmla="*/ 5600 w 11200"/>
              <a:gd name="T53" fmla="*/ 7087 h 9500"/>
              <a:gd name="T54" fmla="*/ 5850 w 11200"/>
              <a:gd name="T55" fmla="*/ 7100 h 9500"/>
              <a:gd name="T56" fmla="*/ 5350 w 11200"/>
              <a:gd name="T57" fmla="*/ 7100 h 9500"/>
              <a:gd name="T58" fmla="*/ 6913 w 11200"/>
              <a:gd name="T59" fmla="*/ 7812 h 9500"/>
              <a:gd name="T60" fmla="*/ 4288 w 11200"/>
              <a:gd name="T61" fmla="*/ 7812 h 9500"/>
              <a:gd name="T62" fmla="*/ 5413 w 11200"/>
              <a:gd name="T63" fmla="*/ 6637 h 9500"/>
              <a:gd name="T64" fmla="*/ 5600 w 11200"/>
              <a:gd name="T65" fmla="*/ 7601 h 9500"/>
              <a:gd name="T66" fmla="*/ 5788 w 11200"/>
              <a:gd name="T67" fmla="*/ 6637 h 9500"/>
              <a:gd name="T68" fmla="*/ 6913 w 11200"/>
              <a:gd name="T69" fmla="*/ 7812 h 9500"/>
              <a:gd name="T70" fmla="*/ 9375 w 11200"/>
              <a:gd name="T71" fmla="*/ 4550 h 9500"/>
              <a:gd name="T72" fmla="*/ 7100 w 11200"/>
              <a:gd name="T73" fmla="*/ 3440 h 9500"/>
              <a:gd name="T74" fmla="*/ 10825 w 11200"/>
              <a:gd name="T75" fmla="*/ 2415 h 9500"/>
              <a:gd name="T76" fmla="*/ 10481 w 11200"/>
              <a:gd name="T77" fmla="*/ 4079 h 9500"/>
              <a:gd name="T78" fmla="*/ 5000 w 11200"/>
              <a:gd name="T79" fmla="*/ 4729 h 9500"/>
              <a:gd name="T80" fmla="*/ 6200 w 11200"/>
              <a:gd name="T81" fmla="*/ 3754 h 9500"/>
              <a:gd name="T82" fmla="*/ 5950 w 11200"/>
              <a:gd name="T83" fmla="*/ 4479 h 9500"/>
              <a:gd name="T84" fmla="*/ 5250 w 11200"/>
              <a:gd name="T85" fmla="*/ 4004 h 9500"/>
              <a:gd name="T86" fmla="*/ 5950 w 11200"/>
              <a:gd name="T87" fmla="*/ 4479 h 9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200" h="9500">
                <a:moveTo>
                  <a:pt x="11200" y="1750"/>
                </a:moveTo>
                <a:cubicBezTo>
                  <a:pt x="11200" y="1233"/>
                  <a:pt x="10605" y="790"/>
                  <a:pt x="9479" y="465"/>
                </a:cubicBezTo>
                <a:cubicBezTo>
                  <a:pt x="8440" y="165"/>
                  <a:pt x="7063" y="0"/>
                  <a:pt x="5600" y="0"/>
                </a:cubicBezTo>
                <a:cubicBezTo>
                  <a:pt x="4137" y="0"/>
                  <a:pt x="2760" y="165"/>
                  <a:pt x="1721" y="465"/>
                </a:cubicBezTo>
                <a:cubicBezTo>
                  <a:pt x="595" y="790"/>
                  <a:pt x="0" y="1235"/>
                  <a:pt x="0" y="1750"/>
                </a:cubicBezTo>
                <a:lnTo>
                  <a:pt x="0" y="3625"/>
                </a:lnTo>
                <a:cubicBezTo>
                  <a:pt x="0" y="4141"/>
                  <a:pt x="595" y="4585"/>
                  <a:pt x="1721" y="4910"/>
                </a:cubicBezTo>
                <a:cubicBezTo>
                  <a:pt x="2715" y="5197"/>
                  <a:pt x="4020" y="5360"/>
                  <a:pt x="5413" y="5373"/>
                </a:cubicBezTo>
                <a:lnTo>
                  <a:pt x="5413" y="6135"/>
                </a:lnTo>
                <a:cubicBezTo>
                  <a:pt x="4570" y="6228"/>
                  <a:pt x="3913" y="6945"/>
                  <a:pt x="3913" y="7812"/>
                </a:cubicBezTo>
                <a:cubicBezTo>
                  <a:pt x="3913" y="8742"/>
                  <a:pt x="4670" y="9500"/>
                  <a:pt x="5600" y="9500"/>
                </a:cubicBezTo>
                <a:cubicBezTo>
                  <a:pt x="6530" y="9500"/>
                  <a:pt x="7288" y="8742"/>
                  <a:pt x="7288" y="7812"/>
                </a:cubicBezTo>
                <a:cubicBezTo>
                  <a:pt x="7288" y="6945"/>
                  <a:pt x="6630" y="6228"/>
                  <a:pt x="5788" y="6135"/>
                </a:cubicBezTo>
                <a:lnTo>
                  <a:pt x="5788" y="5373"/>
                </a:lnTo>
                <a:cubicBezTo>
                  <a:pt x="7180" y="5360"/>
                  <a:pt x="8485" y="5196"/>
                  <a:pt x="9479" y="4910"/>
                </a:cubicBezTo>
                <a:cubicBezTo>
                  <a:pt x="10605" y="4585"/>
                  <a:pt x="11200" y="4141"/>
                  <a:pt x="11200" y="3625"/>
                </a:cubicBezTo>
                <a:lnTo>
                  <a:pt x="11200" y="1766"/>
                </a:lnTo>
                <a:lnTo>
                  <a:pt x="11200" y="1750"/>
                </a:lnTo>
                <a:close/>
                <a:moveTo>
                  <a:pt x="719" y="1297"/>
                </a:moveTo>
                <a:cubicBezTo>
                  <a:pt x="971" y="1125"/>
                  <a:pt x="1354" y="962"/>
                  <a:pt x="1825" y="826"/>
                </a:cubicBezTo>
                <a:cubicBezTo>
                  <a:pt x="2831" y="536"/>
                  <a:pt x="4171" y="376"/>
                  <a:pt x="5600" y="376"/>
                </a:cubicBezTo>
                <a:cubicBezTo>
                  <a:pt x="7029" y="376"/>
                  <a:pt x="8369" y="536"/>
                  <a:pt x="9375" y="826"/>
                </a:cubicBezTo>
                <a:cubicBezTo>
                  <a:pt x="9846" y="962"/>
                  <a:pt x="10229" y="1125"/>
                  <a:pt x="10481" y="1297"/>
                </a:cubicBezTo>
                <a:cubicBezTo>
                  <a:pt x="10638" y="1405"/>
                  <a:pt x="10825" y="1570"/>
                  <a:pt x="10825" y="1751"/>
                </a:cubicBezTo>
                <a:cubicBezTo>
                  <a:pt x="10825" y="1932"/>
                  <a:pt x="10639" y="2097"/>
                  <a:pt x="10481" y="2205"/>
                </a:cubicBezTo>
                <a:cubicBezTo>
                  <a:pt x="10338" y="2304"/>
                  <a:pt x="10150" y="2399"/>
                  <a:pt x="9929" y="2489"/>
                </a:cubicBezTo>
                <a:cubicBezTo>
                  <a:pt x="8874" y="2100"/>
                  <a:pt x="7301" y="1877"/>
                  <a:pt x="5600" y="1877"/>
                </a:cubicBezTo>
                <a:cubicBezTo>
                  <a:pt x="3897" y="1877"/>
                  <a:pt x="2326" y="2100"/>
                  <a:pt x="1271" y="2489"/>
                </a:cubicBezTo>
                <a:cubicBezTo>
                  <a:pt x="1050" y="2400"/>
                  <a:pt x="862" y="2304"/>
                  <a:pt x="719" y="2205"/>
                </a:cubicBezTo>
                <a:cubicBezTo>
                  <a:pt x="563" y="2097"/>
                  <a:pt x="375" y="1932"/>
                  <a:pt x="375" y="1751"/>
                </a:cubicBezTo>
                <a:cubicBezTo>
                  <a:pt x="375" y="1570"/>
                  <a:pt x="561" y="1404"/>
                  <a:pt x="719" y="1297"/>
                </a:cubicBezTo>
                <a:close/>
                <a:moveTo>
                  <a:pt x="5600" y="5000"/>
                </a:moveTo>
                <a:cubicBezTo>
                  <a:pt x="5218" y="5000"/>
                  <a:pt x="4840" y="4989"/>
                  <a:pt x="4475" y="4966"/>
                </a:cubicBezTo>
                <a:lnTo>
                  <a:pt x="4475" y="3466"/>
                </a:lnTo>
                <a:cubicBezTo>
                  <a:pt x="4841" y="3488"/>
                  <a:pt x="5218" y="3500"/>
                  <a:pt x="5600" y="3500"/>
                </a:cubicBezTo>
                <a:cubicBezTo>
                  <a:pt x="5983" y="3500"/>
                  <a:pt x="6359" y="3488"/>
                  <a:pt x="6725" y="3466"/>
                </a:cubicBezTo>
                <a:lnTo>
                  <a:pt x="6725" y="4966"/>
                </a:lnTo>
                <a:cubicBezTo>
                  <a:pt x="6360" y="4988"/>
                  <a:pt x="5983" y="5000"/>
                  <a:pt x="5600" y="5000"/>
                </a:cubicBezTo>
                <a:close/>
                <a:moveTo>
                  <a:pt x="5600" y="3125"/>
                </a:moveTo>
                <a:cubicBezTo>
                  <a:pt x="4193" y="3125"/>
                  <a:pt x="2871" y="2970"/>
                  <a:pt x="1870" y="2687"/>
                </a:cubicBezTo>
                <a:cubicBezTo>
                  <a:pt x="2856" y="2410"/>
                  <a:pt x="4201" y="2250"/>
                  <a:pt x="5600" y="2250"/>
                </a:cubicBezTo>
                <a:cubicBezTo>
                  <a:pt x="6453" y="2250"/>
                  <a:pt x="7266" y="2306"/>
                  <a:pt x="8020" y="2416"/>
                </a:cubicBezTo>
                <a:cubicBezTo>
                  <a:pt x="8500" y="2486"/>
                  <a:pt x="8944" y="2579"/>
                  <a:pt x="9330" y="2687"/>
                </a:cubicBezTo>
                <a:cubicBezTo>
                  <a:pt x="8329" y="2970"/>
                  <a:pt x="7007" y="3125"/>
                  <a:pt x="5600" y="3125"/>
                </a:cubicBezTo>
                <a:close/>
                <a:moveTo>
                  <a:pt x="719" y="4079"/>
                </a:moveTo>
                <a:cubicBezTo>
                  <a:pt x="563" y="3971"/>
                  <a:pt x="375" y="3806"/>
                  <a:pt x="375" y="3625"/>
                </a:cubicBezTo>
                <a:lnTo>
                  <a:pt x="375" y="2415"/>
                </a:lnTo>
                <a:cubicBezTo>
                  <a:pt x="664" y="2651"/>
                  <a:pt x="1115" y="2861"/>
                  <a:pt x="1721" y="3035"/>
                </a:cubicBezTo>
                <a:cubicBezTo>
                  <a:pt x="2395" y="3230"/>
                  <a:pt x="3211" y="3367"/>
                  <a:pt x="4100" y="3440"/>
                </a:cubicBezTo>
                <a:lnTo>
                  <a:pt x="4100" y="4939"/>
                </a:lnTo>
                <a:cubicBezTo>
                  <a:pt x="3248" y="4867"/>
                  <a:pt x="2467" y="4735"/>
                  <a:pt x="1825" y="4550"/>
                </a:cubicBezTo>
                <a:cubicBezTo>
                  <a:pt x="1354" y="4414"/>
                  <a:pt x="971" y="4251"/>
                  <a:pt x="719" y="4079"/>
                </a:cubicBezTo>
                <a:close/>
                <a:moveTo>
                  <a:pt x="5415" y="6932"/>
                </a:moveTo>
                <a:cubicBezTo>
                  <a:pt x="5430" y="7021"/>
                  <a:pt x="5508" y="7087"/>
                  <a:pt x="5600" y="7087"/>
                </a:cubicBezTo>
                <a:cubicBezTo>
                  <a:pt x="5693" y="7087"/>
                  <a:pt x="5770" y="7020"/>
                  <a:pt x="5785" y="6932"/>
                </a:cubicBezTo>
                <a:cubicBezTo>
                  <a:pt x="5825" y="6977"/>
                  <a:pt x="5850" y="7036"/>
                  <a:pt x="5850" y="7100"/>
                </a:cubicBezTo>
                <a:cubicBezTo>
                  <a:pt x="5850" y="7237"/>
                  <a:pt x="5738" y="7350"/>
                  <a:pt x="5600" y="7350"/>
                </a:cubicBezTo>
                <a:cubicBezTo>
                  <a:pt x="5463" y="7350"/>
                  <a:pt x="5350" y="7237"/>
                  <a:pt x="5350" y="7100"/>
                </a:cubicBezTo>
                <a:cubicBezTo>
                  <a:pt x="5350" y="7036"/>
                  <a:pt x="5375" y="6977"/>
                  <a:pt x="5415" y="6932"/>
                </a:cubicBezTo>
                <a:close/>
                <a:moveTo>
                  <a:pt x="6913" y="7812"/>
                </a:moveTo>
                <a:cubicBezTo>
                  <a:pt x="6913" y="8536"/>
                  <a:pt x="6324" y="9125"/>
                  <a:pt x="5600" y="9125"/>
                </a:cubicBezTo>
                <a:cubicBezTo>
                  <a:pt x="4876" y="9125"/>
                  <a:pt x="4288" y="8536"/>
                  <a:pt x="4288" y="7812"/>
                </a:cubicBezTo>
                <a:cubicBezTo>
                  <a:pt x="4288" y="7152"/>
                  <a:pt x="4778" y="6605"/>
                  <a:pt x="5413" y="6514"/>
                </a:cubicBezTo>
                <a:lnTo>
                  <a:pt x="5413" y="6637"/>
                </a:lnTo>
                <a:cubicBezTo>
                  <a:pt x="5230" y="6711"/>
                  <a:pt x="5100" y="6891"/>
                  <a:pt x="5100" y="7101"/>
                </a:cubicBezTo>
                <a:cubicBezTo>
                  <a:pt x="5100" y="7377"/>
                  <a:pt x="5324" y="7601"/>
                  <a:pt x="5600" y="7601"/>
                </a:cubicBezTo>
                <a:cubicBezTo>
                  <a:pt x="5876" y="7601"/>
                  <a:pt x="6100" y="7377"/>
                  <a:pt x="6100" y="7101"/>
                </a:cubicBezTo>
                <a:cubicBezTo>
                  <a:pt x="6100" y="6891"/>
                  <a:pt x="5970" y="6712"/>
                  <a:pt x="5788" y="6637"/>
                </a:cubicBezTo>
                <a:lnTo>
                  <a:pt x="5788" y="6514"/>
                </a:lnTo>
                <a:cubicBezTo>
                  <a:pt x="6422" y="6605"/>
                  <a:pt x="6913" y="7152"/>
                  <a:pt x="6913" y="7812"/>
                </a:cubicBezTo>
                <a:close/>
                <a:moveTo>
                  <a:pt x="10481" y="4079"/>
                </a:moveTo>
                <a:cubicBezTo>
                  <a:pt x="10229" y="4251"/>
                  <a:pt x="9846" y="4414"/>
                  <a:pt x="9375" y="4550"/>
                </a:cubicBezTo>
                <a:cubicBezTo>
                  <a:pt x="8733" y="4735"/>
                  <a:pt x="7953" y="4867"/>
                  <a:pt x="7100" y="4939"/>
                </a:cubicBezTo>
                <a:lnTo>
                  <a:pt x="7100" y="3440"/>
                </a:lnTo>
                <a:cubicBezTo>
                  <a:pt x="7990" y="3367"/>
                  <a:pt x="8806" y="3230"/>
                  <a:pt x="9479" y="3035"/>
                </a:cubicBezTo>
                <a:cubicBezTo>
                  <a:pt x="10084" y="2860"/>
                  <a:pt x="10536" y="2651"/>
                  <a:pt x="10825" y="2415"/>
                </a:cubicBezTo>
                <a:lnTo>
                  <a:pt x="10825" y="3625"/>
                </a:lnTo>
                <a:cubicBezTo>
                  <a:pt x="10825" y="3806"/>
                  <a:pt x="10639" y="3972"/>
                  <a:pt x="10481" y="4079"/>
                </a:cubicBezTo>
                <a:close/>
                <a:moveTo>
                  <a:pt x="5000" y="3754"/>
                </a:moveTo>
                <a:lnTo>
                  <a:pt x="5000" y="4729"/>
                </a:lnTo>
                <a:lnTo>
                  <a:pt x="6200" y="4729"/>
                </a:lnTo>
                <a:lnTo>
                  <a:pt x="6200" y="3754"/>
                </a:lnTo>
                <a:lnTo>
                  <a:pt x="5000" y="3754"/>
                </a:lnTo>
                <a:close/>
                <a:moveTo>
                  <a:pt x="5950" y="4479"/>
                </a:moveTo>
                <a:lnTo>
                  <a:pt x="5250" y="4479"/>
                </a:lnTo>
                <a:lnTo>
                  <a:pt x="5250" y="4004"/>
                </a:lnTo>
                <a:lnTo>
                  <a:pt x="5950" y="4004"/>
                </a:lnTo>
                <a:lnTo>
                  <a:pt x="5950" y="4479"/>
                </a:lnTo>
                <a:close/>
              </a:path>
            </a:pathLst>
          </a:custGeom>
          <a:solidFill>
            <a:srgbClr val="FFB303"/>
          </a:solidFill>
          <a:ln>
            <a:noFill/>
          </a:ln>
        </p:spPr>
      </p:sp>
      <p:sp>
        <p:nvSpPr>
          <p:cNvPr id="30" name="iconfont-10656-5168916">
            <a:extLst>
              <a:ext uri="{FF2B5EF4-FFF2-40B4-BE49-F238E27FC236}">
                <a16:creationId xmlns:a16="http://schemas.microsoft.com/office/drawing/2014/main" id="{CC235809-56B4-4E86-9484-A7DDC1FA13FD}"/>
              </a:ext>
            </a:extLst>
          </p:cNvPr>
          <p:cNvSpPr>
            <a:spLocks noChangeAspect="1"/>
          </p:cNvSpPr>
          <p:nvPr/>
        </p:nvSpPr>
        <p:spPr bwMode="auto">
          <a:xfrm rot="2585825">
            <a:off x="1277193" y="4618290"/>
            <a:ext cx="609685" cy="559468"/>
          </a:xfrm>
          <a:custGeom>
            <a:avLst/>
            <a:gdLst>
              <a:gd name="connsiteX0" fmla="*/ 326596 w 520414"/>
              <a:gd name="connsiteY0" fmla="*/ 297404 h 477550"/>
              <a:gd name="connsiteX1" fmla="*/ 336693 w 520414"/>
              <a:gd name="connsiteY1" fmla="*/ 301648 h 477550"/>
              <a:gd name="connsiteX2" fmla="*/ 386369 w 520414"/>
              <a:gd name="connsiteY2" fmla="*/ 351592 h 477550"/>
              <a:gd name="connsiteX3" fmla="*/ 386274 w 520414"/>
              <a:gd name="connsiteY3" fmla="*/ 371827 h 477550"/>
              <a:gd name="connsiteX4" fmla="*/ 376224 w 520414"/>
              <a:gd name="connsiteY4" fmla="*/ 375969 h 477550"/>
              <a:gd name="connsiteX5" fmla="*/ 366080 w 520414"/>
              <a:gd name="connsiteY5" fmla="*/ 371732 h 477550"/>
              <a:gd name="connsiteX6" fmla="*/ 316403 w 520414"/>
              <a:gd name="connsiteY6" fmla="*/ 321740 h 477550"/>
              <a:gd name="connsiteX7" fmla="*/ 316498 w 520414"/>
              <a:gd name="connsiteY7" fmla="*/ 301552 h 477550"/>
              <a:gd name="connsiteX8" fmla="*/ 326596 w 520414"/>
              <a:gd name="connsiteY8" fmla="*/ 297404 h 477550"/>
              <a:gd name="connsiteX9" fmla="*/ 283194 w 520414"/>
              <a:gd name="connsiteY9" fmla="*/ 253905 h 477550"/>
              <a:gd name="connsiteX10" fmla="*/ 293256 w 520414"/>
              <a:gd name="connsiteY10" fmla="*/ 258178 h 477550"/>
              <a:gd name="connsiteX11" fmla="*/ 310640 w 520414"/>
              <a:gd name="connsiteY11" fmla="*/ 275937 h 477550"/>
              <a:gd name="connsiteX12" fmla="*/ 310450 w 520414"/>
              <a:gd name="connsiteY12" fmla="*/ 296125 h 477550"/>
              <a:gd name="connsiteX13" fmla="*/ 300448 w 520414"/>
              <a:gd name="connsiteY13" fmla="*/ 300219 h 477550"/>
              <a:gd name="connsiteX14" fmla="*/ 290208 w 520414"/>
              <a:gd name="connsiteY14" fmla="*/ 295934 h 477550"/>
              <a:gd name="connsiteX15" fmla="*/ 272823 w 520414"/>
              <a:gd name="connsiteY15" fmla="*/ 278223 h 477550"/>
              <a:gd name="connsiteX16" fmla="*/ 273061 w 520414"/>
              <a:gd name="connsiteY16" fmla="*/ 257988 h 477550"/>
              <a:gd name="connsiteX17" fmla="*/ 283194 w 520414"/>
              <a:gd name="connsiteY17" fmla="*/ 253905 h 477550"/>
              <a:gd name="connsiteX18" fmla="*/ 268812 w 520414"/>
              <a:gd name="connsiteY18" fmla="*/ 226371 h 477550"/>
              <a:gd name="connsiteX19" fmla="*/ 210768 w 520414"/>
              <a:gd name="connsiteY19" fmla="*/ 253703 h 477550"/>
              <a:gd name="connsiteX20" fmla="*/ 129631 w 520414"/>
              <a:gd name="connsiteY20" fmla="*/ 352603 h 477550"/>
              <a:gd name="connsiteX21" fmla="*/ 138297 w 520414"/>
              <a:gd name="connsiteY21" fmla="*/ 420505 h 477550"/>
              <a:gd name="connsiteX22" fmla="*/ 148391 w 520414"/>
              <a:gd name="connsiteY22" fmla="*/ 429790 h 477550"/>
              <a:gd name="connsiteX23" fmla="*/ 173104 w 520414"/>
              <a:gd name="connsiteY23" fmla="*/ 439456 h 477550"/>
              <a:gd name="connsiteX24" fmla="*/ 194007 w 520414"/>
              <a:gd name="connsiteY24" fmla="*/ 432838 h 477550"/>
              <a:gd name="connsiteX25" fmla="*/ 199340 w 520414"/>
              <a:gd name="connsiteY25" fmla="*/ 429124 h 477550"/>
              <a:gd name="connsiteX26" fmla="*/ 199340 w 520414"/>
              <a:gd name="connsiteY26" fmla="*/ 429076 h 477550"/>
              <a:gd name="connsiteX27" fmla="*/ 265098 w 520414"/>
              <a:gd name="connsiteY27" fmla="*/ 408363 h 477550"/>
              <a:gd name="connsiteX28" fmla="*/ 330665 w 520414"/>
              <a:gd name="connsiteY28" fmla="*/ 428981 h 477550"/>
              <a:gd name="connsiteX29" fmla="*/ 334093 w 520414"/>
              <a:gd name="connsiteY29" fmla="*/ 431362 h 477550"/>
              <a:gd name="connsiteX30" fmla="*/ 354616 w 520414"/>
              <a:gd name="connsiteY30" fmla="*/ 437790 h 477550"/>
              <a:gd name="connsiteX31" fmla="*/ 378186 w 520414"/>
              <a:gd name="connsiteY31" fmla="*/ 428981 h 477550"/>
              <a:gd name="connsiteX32" fmla="*/ 378233 w 520414"/>
              <a:gd name="connsiteY32" fmla="*/ 428981 h 477550"/>
              <a:gd name="connsiteX33" fmla="*/ 392566 w 520414"/>
              <a:gd name="connsiteY33" fmla="*/ 416553 h 477550"/>
              <a:gd name="connsiteX34" fmla="*/ 410850 w 520414"/>
              <a:gd name="connsiteY34" fmla="*/ 383126 h 477550"/>
              <a:gd name="connsiteX35" fmla="*/ 402755 w 520414"/>
              <a:gd name="connsiteY35" fmla="*/ 345937 h 477550"/>
              <a:gd name="connsiteX36" fmla="*/ 325285 w 520414"/>
              <a:gd name="connsiteY36" fmla="*/ 251893 h 477550"/>
              <a:gd name="connsiteX37" fmla="*/ 269384 w 520414"/>
              <a:gd name="connsiteY37" fmla="*/ 226371 h 477550"/>
              <a:gd name="connsiteX38" fmla="*/ 268955 w 520414"/>
              <a:gd name="connsiteY38" fmla="*/ 226371 h 477550"/>
              <a:gd name="connsiteX39" fmla="*/ 51112 w 520414"/>
              <a:gd name="connsiteY39" fmla="*/ 190039 h 477550"/>
              <a:gd name="connsiteX40" fmla="*/ 39780 w 520414"/>
              <a:gd name="connsiteY40" fmla="*/ 193896 h 477550"/>
              <a:gd name="connsiteX41" fmla="*/ 38208 w 520414"/>
              <a:gd name="connsiteY41" fmla="*/ 204610 h 477550"/>
              <a:gd name="connsiteX42" fmla="*/ 47255 w 520414"/>
              <a:gd name="connsiteY42" fmla="*/ 227561 h 477550"/>
              <a:gd name="connsiteX43" fmla="*/ 61731 w 520414"/>
              <a:gd name="connsiteY43" fmla="*/ 235180 h 477550"/>
              <a:gd name="connsiteX44" fmla="*/ 75206 w 520414"/>
              <a:gd name="connsiteY44" fmla="*/ 228752 h 477550"/>
              <a:gd name="connsiteX45" fmla="*/ 82396 w 520414"/>
              <a:gd name="connsiteY45" fmla="*/ 215800 h 477550"/>
              <a:gd name="connsiteX46" fmla="*/ 71968 w 520414"/>
              <a:gd name="connsiteY46" fmla="*/ 199134 h 477550"/>
              <a:gd name="connsiteX47" fmla="*/ 51112 w 520414"/>
              <a:gd name="connsiteY47" fmla="*/ 190039 h 477550"/>
              <a:gd name="connsiteX48" fmla="*/ 268574 w 520414"/>
              <a:gd name="connsiteY48" fmla="*/ 188277 h 477550"/>
              <a:gd name="connsiteX49" fmla="*/ 268622 w 520414"/>
              <a:gd name="connsiteY49" fmla="*/ 188277 h 477550"/>
              <a:gd name="connsiteX50" fmla="*/ 269384 w 520414"/>
              <a:gd name="connsiteY50" fmla="*/ 188277 h 477550"/>
              <a:gd name="connsiteX51" fmla="*/ 434848 w 520414"/>
              <a:gd name="connsiteY51" fmla="*/ 325366 h 477550"/>
              <a:gd name="connsiteX52" fmla="*/ 417516 w 520414"/>
              <a:gd name="connsiteY52" fmla="*/ 445361 h 477550"/>
              <a:gd name="connsiteX53" fmla="*/ 403184 w 520414"/>
              <a:gd name="connsiteY53" fmla="*/ 457789 h 477550"/>
              <a:gd name="connsiteX54" fmla="*/ 354616 w 520414"/>
              <a:gd name="connsiteY54" fmla="*/ 475883 h 477550"/>
              <a:gd name="connsiteX55" fmla="*/ 312333 w 520414"/>
              <a:gd name="connsiteY55" fmla="*/ 462598 h 477550"/>
              <a:gd name="connsiteX56" fmla="*/ 308905 w 520414"/>
              <a:gd name="connsiteY56" fmla="*/ 460217 h 477550"/>
              <a:gd name="connsiteX57" fmla="*/ 265098 w 520414"/>
              <a:gd name="connsiteY57" fmla="*/ 446456 h 477550"/>
              <a:gd name="connsiteX58" fmla="*/ 221196 w 520414"/>
              <a:gd name="connsiteY58" fmla="*/ 460313 h 477550"/>
              <a:gd name="connsiteX59" fmla="*/ 215863 w 520414"/>
              <a:gd name="connsiteY59" fmla="*/ 464027 h 477550"/>
              <a:gd name="connsiteX60" fmla="*/ 173104 w 520414"/>
              <a:gd name="connsiteY60" fmla="*/ 477550 h 477550"/>
              <a:gd name="connsiteX61" fmla="*/ 122584 w 520414"/>
              <a:gd name="connsiteY61" fmla="*/ 457789 h 477550"/>
              <a:gd name="connsiteX62" fmla="*/ 112489 w 520414"/>
              <a:gd name="connsiteY62" fmla="*/ 448504 h 477550"/>
              <a:gd name="connsiteX63" fmla="*/ 97585 w 520414"/>
              <a:gd name="connsiteY63" fmla="*/ 332033 h 477550"/>
              <a:gd name="connsiteX64" fmla="*/ 268574 w 520414"/>
              <a:gd name="connsiteY64" fmla="*/ 188277 h 477550"/>
              <a:gd name="connsiteX65" fmla="*/ 471608 w 520414"/>
              <a:gd name="connsiteY65" fmla="*/ 180087 h 477550"/>
              <a:gd name="connsiteX66" fmla="*/ 443657 w 520414"/>
              <a:gd name="connsiteY66" fmla="*/ 197324 h 477550"/>
              <a:gd name="connsiteX67" fmla="*/ 439753 w 520414"/>
              <a:gd name="connsiteY67" fmla="*/ 210657 h 477550"/>
              <a:gd name="connsiteX68" fmla="*/ 451752 w 520414"/>
              <a:gd name="connsiteY68" fmla="*/ 224228 h 477550"/>
              <a:gd name="connsiteX69" fmla="*/ 452323 w 520414"/>
              <a:gd name="connsiteY69" fmla="*/ 224561 h 477550"/>
              <a:gd name="connsiteX70" fmla="*/ 461418 w 520414"/>
              <a:gd name="connsiteY70" fmla="*/ 227656 h 477550"/>
              <a:gd name="connsiteX71" fmla="*/ 478845 w 520414"/>
              <a:gd name="connsiteY71" fmla="*/ 211514 h 477550"/>
              <a:gd name="connsiteX72" fmla="*/ 480941 w 520414"/>
              <a:gd name="connsiteY72" fmla="*/ 187658 h 477550"/>
              <a:gd name="connsiteX73" fmla="*/ 476750 w 520414"/>
              <a:gd name="connsiteY73" fmla="*/ 181230 h 477550"/>
              <a:gd name="connsiteX74" fmla="*/ 471608 w 520414"/>
              <a:gd name="connsiteY74" fmla="*/ 180087 h 477550"/>
              <a:gd name="connsiteX75" fmla="*/ 51112 w 520414"/>
              <a:gd name="connsiteY75" fmla="*/ 151946 h 477550"/>
              <a:gd name="connsiteX76" fmla="*/ 97728 w 520414"/>
              <a:gd name="connsiteY76" fmla="*/ 171088 h 477550"/>
              <a:gd name="connsiteX77" fmla="*/ 102109 w 520414"/>
              <a:gd name="connsiteY77" fmla="*/ 255703 h 477550"/>
              <a:gd name="connsiteX78" fmla="*/ 61731 w 520414"/>
              <a:gd name="connsiteY78" fmla="*/ 273273 h 477550"/>
              <a:gd name="connsiteX79" fmla="*/ 17496 w 520414"/>
              <a:gd name="connsiteY79" fmla="*/ 251322 h 477550"/>
              <a:gd name="connsiteX80" fmla="*/ 13115 w 520414"/>
              <a:gd name="connsiteY80" fmla="*/ 166707 h 477550"/>
              <a:gd name="connsiteX81" fmla="*/ 51112 w 520414"/>
              <a:gd name="connsiteY81" fmla="*/ 151946 h 477550"/>
              <a:gd name="connsiteX82" fmla="*/ 471608 w 520414"/>
              <a:gd name="connsiteY82" fmla="*/ 141994 h 477550"/>
              <a:gd name="connsiteX83" fmla="*/ 493321 w 520414"/>
              <a:gd name="connsiteY83" fmla="*/ 146946 h 477550"/>
              <a:gd name="connsiteX84" fmla="*/ 512462 w 520414"/>
              <a:gd name="connsiteY84" fmla="*/ 229466 h 477550"/>
              <a:gd name="connsiteX85" fmla="*/ 461418 w 520414"/>
              <a:gd name="connsiteY85" fmla="*/ 265750 h 477550"/>
              <a:gd name="connsiteX86" fmla="*/ 432325 w 520414"/>
              <a:gd name="connsiteY86" fmla="*/ 257036 h 477550"/>
              <a:gd name="connsiteX87" fmla="*/ 432325 w 520414"/>
              <a:gd name="connsiteY87" fmla="*/ 256988 h 477550"/>
              <a:gd name="connsiteX88" fmla="*/ 413231 w 520414"/>
              <a:gd name="connsiteY88" fmla="*/ 174468 h 477550"/>
              <a:gd name="connsiteX89" fmla="*/ 471608 w 520414"/>
              <a:gd name="connsiteY89" fmla="*/ 141994 h 477550"/>
              <a:gd name="connsiteX90" fmla="*/ 166771 w 520414"/>
              <a:gd name="connsiteY90" fmla="*/ 41141 h 477550"/>
              <a:gd name="connsiteX91" fmla="*/ 165200 w 520414"/>
              <a:gd name="connsiteY91" fmla="*/ 41284 h 477550"/>
              <a:gd name="connsiteX92" fmla="*/ 154058 w 520414"/>
              <a:gd name="connsiteY92" fmla="*/ 51855 h 477550"/>
              <a:gd name="connsiteX93" fmla="*/ 145439 w 520414"/>
              <a:gd name="connsiteY93" fmla="*/ 95424 h 477550"/>
              <a:gd name="connsiteX94" fmla="*/ 153248 w 520414"/>
              <a:gd name="connsiteY94" fmla="*/ 124852 h 477550"/>
              <a:gd name="connsiteX95" fmla="*/ 170723 w 520414"/>
              <a:gd name="connsiteY95" fmla="*/ 132042 h 477550"/>
              <a:gd name="connsiteX96" fmla="*/ 177866 w 520414"/>
              <a:gd name="connsiteY96" fmla="*/ 131470 h 477550"/>
              <a:gd name="connsiteX97" fmla="*/ 198007 w 520414"/>
              <a:gd name="connsiteY97" fmla="*/ 121709 h 477550"/>
              <a:gd name="connsiteX98" fmla="*/ 199055 w 520414"/>
              <a:gd name="connsiteY98" fmla="*/ 87472 h 477550"/>
              <a:gd name="connsiteX99" fmla="*/ 180437 w 520414"/>
              <a:gd name="connsiteY99" fmla="*/ 49760 h 477550"/>
              <a:gd name="connsiteX100" fmla="*/ 166771 w 520414"/>
              <a:gd name="connsiteY100" fmla="*/ 41141 h 477550"/>
              <a:gd name="connsiteX101" fmla="*/ 351140 w 520414"/>
              <a:gd name="connsiteY101" fmla="*/ 38094 h 477550"/>
              <a:gd name="connsiteX102" fmla="*/ 335903 w 520414"/>
              <a:gd name="connsiteY102" fmla="*/ 47617 h 477550"/>
              <a:gd name="connsiteX103" fmla="*/ 317142 w 520414"/>
              <a:gd name="connsiteY103" fmla="*/ 84330 h 477550"/>
              <a:gd name="connsiteX104" fmla="*/ 318285 w 520414"/>
              <a:gd name="connsiteY104" fmla="*/ 124280 h 477550"/>
              <a:gd name="connsiteX105" fmla="*/ 335712 w 520414"/>
              <a:gd name="connsiteY105" fmla="*/ 133613 h 477550"/>
              <a:gd name="connsiteX106" fmla="*/ 345950 w 520414"/>
              <a:gd name="connsiteY106" fmla="*/ 134613 h 477550"/>
              <a:gd name="connsiteX107" fmla="*/ 359615 w 520414"/>
              <a:gd name="connsiteY107" fmla="*/ 129328 h 477550"/>
              <a:gd name="connsiteX108" fmla="*/ 370139 w 520414"/>
              <a:gd name="connsiteY108" fmla="*/ 93472 h 477550"/>
              <a:gd name="connsiteX109" fmla="*/ 364948 w 520414"/>
              <a:gd name="connsiteY109" fmla="*/ 48284 h 477550"/>
              <a:gd name="connsiteX110" fmla="*/ 352568 w 520414"/>
              <a:gd name="connsiteY110" fmla="*/ 38236 h 477550"/>
              <a:gd name="connsiteX111" fmla="*/ 351140 w 520414"/>
              <a:gd name="connsiteY111" fmla="*/ 38094 h 477550"/>
              <a:gd name="connsiteX112" fmla="*/ 166771 w 520414"/>
              <a:gd name="connsiteY112" fmla="*/ 3047 h 477550"/>
              <a:gd name="connsiteX113" fmla="*/ 235766 w 520414"/>
              <a:gd name="connsiteY113" fmla="*/ 77330 h 477550"/>
              <a:gd name="connsiteX114" fmla="*/ 183199 w 520414"/>
              <a:gd name="connsiteY114" fmla="*/ 169231 h 477550"/>
              <a:gd name="connsiteX115" fmla="*/ 170723 w 520414"/>
              <a:gd name="connsiteY115" fmla="*/ 170135 h 477550"/>
              <a:gd name="connsiteX116" fmla="*/ 107347 w 520414"/>
              <a:gd name="connsiteY116" fmla="*/ 95424 h 477550"/>
              <a:gd name="connsiteX117" fmla="*/ 159914 w 520414"/>
              <a:gd name="connsiteY117" fmla="*/ 3571 h 477550"/>
              <a:gd name="connsiteX118" fmla="*/ 166771 w 520414"/>
              <a:gd name="connsiteY118" fmla="*/ 3047 h 477550"/>
              <a:gd name="connsiteX119" fmla="*/ 351140 w 520414"/>
              <a:gd name="connsiteY119" fmla="*/ 0 h 477550"/>
              <a:gd name="connsiteX120" fmla="*/ 359187 w 520414"/>
              <a:gd name="connsiteY120" fmla="*/ 714 h 477550"/>
              <a:gd name="connsiteX121" fmla="*/ 408041 w 520414"/>
              <a:gd name="connsiteY121" fmla="*/ 97186 h 477550"/>
              <a:gd name="connsiteX122" fmla="*/ 345950 w 520414"/>
              <a:gd name="connsiteY122" fmla="*/ 172707 h 477550"/>
              <a:gd name="connsiteX123" fmla="*/ 329141 w 520414"/>
              <a:gd name="connsiteY123" fmla="*/ 171135 h 477550"/>
              <a:gd name="connsiteX124" fmla="*/ 280288 w 520414"/>
              <a:gd name="connsiteY124" fmla="*/ 74663 h 477550"/>
              <a:gd name="connsiteX125" fmla="*/ 351140 w 520414"/>
              <a:gd name="connsiteY125" fmla="*/ 0 h 47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520414" h="477550">
                <a:moveTo>
                  <a:pt x="326596" y="297404"/>
                </a:moveTo>
                <a:cubicBezTo>
                  <a:pt x="330251" y="297422"/>
                  <a:pt x="333906" y="298838"/>
                  <a:pt x="336693" y="301648"/>
                </a:cubicBezTo>
                <a:lnTo>
                  <a:pt x="386369" y="351592"/>
                </a:lnTo>
                <a:cubicBezTo>
                  <a:pt x="391894" y="357210"/>
                  <a:pt x="391894" y="366256"/>
                  <a:pt x="386274" y="371827"/>
                </a:cubicBezTo>
                <a:cubicBezTo>
                  <a:pt x="383607" y="374493"/>
                  <a:pt x="379987" y="375969"/>
                  <a:pt x="376224" y="375969"/>
                </a:cubicBezTo>
                <a:cubicBezTo>
                  <a:pt x="372414" y="375969"/>
                  <a:pt x="368747" y="374445"/>
                  <a:pt x="366080" y="371732"/>
                </a:cubicBezTo>
                <a:lnTo>
                  <a:pt x="316403" y="321740"/>
                </a:lnTo>
                <a:cubicBezTo>
                  <a:pt x="310878" y="316169"/>
                  <a:pt x="310878" y="307123"/>
                  <a:pt x="316498" y="301552"/>
                </a:cubicBezTo>
                <a:cubicBezTo>
                  <a:pt x="319285" y="298767"/>
                  <a:pt x="322940" y="297386"/>
                  <a:pt x="326596" y="297404"/>
                </a:cubicBezTo>
                <a:close/>
                <a:moveTo>
                  <a:pt x="283194" y="253905"/>
                </a:moveTo>
                <a:cubicBezTo>
                  <a:pt x="286850" y="253941"/>
                  <a:pt x="290493" y="255369"/>
                  <a:pt x="293256" y="258178"/>
                </a:cubicBezTo>
                <a:lnTo>
                  <a:pt x="310640" y="275937"/>
                </a:lnTo>
                <a:cubicBezTo>
                  <a:pt x="316165" y="281556"/>
                  <a:pt x="316070" y="290602"/>
                  <a:pt x="310450" y="296125"/>
                </a:cubicBezTo>
                <a:cubicBezTo>
                  <a:pt x="307782" y="298743"/>
                  <a:pt x="304163" y="300219"/>
                  <a:pt x="300448" y="300219"/>
                </a:cubicBezTo>
                <a:cubicBezTo>
                  <a:pt x="296590" y="300219"/>
                  <a:pt x="292922" y="298648"/>
                  <a:pt x="290208" y="295934"/>
                </a:cubicBezTo>
                <a:lnTo>
                  <a:pt x="272823" y="278223"/>
                </a:lnTo>
                <a:cubicBezTo>
                  <a:pt x="267298" y="272557"/>
                  <a:pt x="267394" y="263511"/>
                  <a:pt x="273061" y="257988"/>
                </a:cubicBezTo>
                <a:cubicBezTo>
                  <a:pt x="275871" y="255227"/>
                  <a:pt x="279539" y="253870"/>
                  <a:pt x="283194" y="253905"/>
                </a:cubicBezTo>
                <a:close/>
                <a:moveTo>
                  <a:pt x="268812" y="226371"/>
                </a:moveTo>
                <a:cubicBezTo>
                  <a:pt x="251670" y="226561"/>
                  <a:pt x="232148" y="235751"/>
                  <a:pt x="210768" y="253703"/>
                </a:cubicBezTo>
                <a:cubicBezTo>
                  <a:pt x="185341" y="275083"/>
                  <a:pt x="158057" y="308367"/>
                  <a:pt x="129631" y="352603"/>
                </a:cubicBezTo>
                <a:cubicBezTo>
                  <a:pt x="115632" y="374412"/>
                  <a:pt x="119298" y="402934"/>
                  <a:pt x="138297" y="420505"/>
                </a:cubicBezTo>
                <a:lnTo>
                  <a:pt x="148391" y="429790"/>
                </a:lnTo>
                <a:cubicBezTo>
                  <a:pt x="155153" y="436028"/>
                  <a:pt x="163914" y="439456"/>
                  <a:pt x="173104" y="439456"/>
                </a:cubicBezTo>
                <a:cubicBezTo>
                  <a:pt x="180627" y="439456"/>
                  <a:pt x="187865" y="437171"/>
                  <a:pt x="194007" y="432838"/>
                </a:cubicBezTo>
                <a:lnTo>
                  <a:pt x="199340" y="429124"/>
                </a:lnTo>
                <a:lnTo>
                  <a:pt x="199340" y="429076"/>
                </a:lnTo>
                <a:cubicBezTo>
                  <a:pt x="218720" y="415553"/>
                  <a:pt x="241480" y="408363"/>
                  <a:pt x="265098" y="408363"/>
                </a:cubicBezTo>
                <a:cubicBezTo>
                  <a:pt x="288668" y="408363"/>
                  <a:pt x="311333" y="415505"/>
                  <a:pt x="330665" y="428981"/>
                </a:cubicBezTo>
                <a:lnTo>
                  <a:pt x="334093" y="431362"/>
                </a:lnTo>
                <a:cubicBezTo>
                  <a:pt x="340141" y="435552"/>
                  <a:pt x="347235" y="437790"/>
                  <a:pt x="354616" y="437790"/>
                </a:cubicBezTo>
                <a:cubicBezTo>
                  <a:pt x="363282" y="437790"/>
                  <a:pt x="371662" y="434695"/>
                  <a:pt x="378186" y="428981"/>
                </a:cubicBezTo>
                <a:lnTo>
                  <a:pt x="378233" y="428981"/>
                </a:lnTo>
                <a:lnTo>
                  <a:pt x="392566" y="416553"/>
                </a:lnTo>
                <a:cubicBezTo>
                  <a:pt x="402470" y="407982"/>
                  <a:pt x="408945" y="396125"/>
                  <a:pt x="410850" y="383126"/>
                </a:cubicBezTo>
                <a:cubicBezTo>
                  <a:pt x="412707" y="370174"/>
                  <a:pt x="409850" y="356984"/>
                  <a:pt x="402755" y="345937"/>
                </a:cubicBezTo>
                <a:cubicBezTo>
                  <a:pt x="375757" y="303748"/>
                  <a:pt x="349711" y="272131"/>
                  <a:pt x="325285" y="251893"/>
                </a:cubicBezTo>
                <a:cubicBezTo>
                  <a:pt x="304857" y="234942"/>
                  <a:pt x="286049" y="226371"/>
                  <a:pt x="269384" y="226371"/>
                </a:cubicBezTo>
                <a:cubicBezTo>
                  <a:pt x="269241" y="226371"/>
                  <a:pt x="269098" y="226371"/>
                  <a:pt x="268955" y="226371"/>
                </a:cubicBezTo>
                <a:close/>
                <a:moveTo>
                  <a:pt x="51112" y="190039"/>
                </a:moveTo>
                <a:cubicBezTo>
                  <a:pt x="46494" y="190039"/>
                  <a:pt x="42256" y="191468"/>
                  <a:pt x="39780" y="193896"/>
                </a:cubicBezTo>
                <a:cubicBezTo>
                  <a:pt x="39351" y="194372"/>
                  <a:pt x="37685" y="197801"/>
                  <a:pt x="38208" y="204610"/>
                </a:cubicBezTo>
                <a:cubicBezTo>
                  <a:pt x="38827" y="212609"/>
                  <a:pt x="42208" y="221181"/>
                  <a:pt x="47255" y="227561"/>
                </a:cubicBezTo>
                <a:cubicBezTo>
                  <a:pt x="51160" y="232418"/>
                  <a:pt x="56398" y="235180"/>
                  <a:pt x="61731" y="235180"/>
                </a:cubicBezTo>
                <a:cubicBezTo>
                  <a:pt x="66397" y="235180"/>
                  <a:pt x="70920" y="233037"/>
                  <a:pt x="75206" y="228752"/>
                </a:cubicBezTo>
                <a:cubicBezTo>
                  <a:pt x="77920" y="226037"/>
                  <a:pt x="82491" y="220704"/>
                  <a:pt x="82396" y="215800"/>
                </a:cubicBezTo>
                <a:cubicBezTo>
                  <a:pt x="82301" y="211181"/>
                  <a:pt x="78491" y="205086"/>
                  <a:pt x="71968" y="199134"/>
                </a:cubicBezTo>
                <a:cubicBezTo>
                  <a:pt x="65588" y="193277"/>
                  <a:pt x="58207" y="190039"/>
                  <a:pt x="51112" y="190039"/>
                </a:cubicBezTo>
                <a:close/>
                <a:moveTo>
                  <a:pt x="268574" y="188277"/>
                </a:moveTo>
                <a:lnTo>
                  <a:pt x="268622" y="188277"/>
                </a:lnTo>
                <a:cubicBezTo>
                  <a:pt x="268860" y="188277"/>
                  <a:pt x="269146" y="188277"/>
                  <a:pt x="269384" y="188277"/>
                </a:cubicBezTo>
                <a:cubicBezTo>
                  <a:pt x="321190" y="188277"/>
                  <a:pt x="376329" y="233989"/>
                  <a:pt x="434848" y="325366"/>
                </a:cubicBezTo>
                <a:cubicBezTo>
                  <a:pt x="459656" y="364127"/>
                  <a:pt x="452276" y="415219"/>
                  <a:pt x="417516" y="445361"/>
                </a:cubicBezTo>
                <a:lnTo>
                  <a:pt x="403184" y="457789"/>
                </a:lnTo>
                <a:cubicBezTo>
                  <a:pt x="389328" y="469788"/>
                  <a:pt x="371996" y="475883"/>
                  <a:pt x="354616" y="475883"/>
                </a:cubicBezTo>
                <a:cubicBezTo>
                  <a:pt x="339903" y="475883"/>
                  <a:pt x="325094" y="471503"/>
                  <a:pt x="312333" y="462598"/>
                </a:cubicBezTo>
                <a:lnTo>
                  <a:pt x="308905" y="460217"/>
                </a:lnTo>
                <a:cubicBezTo>
                  <a:pt x="295715" y="451075"/>
                  <a:pt x="280430" y="446456"/>
                  <a:pt x="265098" y="446456"/>
                </a:cubicBezTo>
                <a:cubicBezTo>
                  <a:pt x="249384" y="446456"/>
                  <a:pt x="234052" y="451313"/>
                  <a:pt x="221196" y="460313"/>
                </a:cubicBezTo>
                <a:lnTo>
                  <a:pt x="215863" y="464027"/>
                </a:lnTo>
                <a:cubicBezTo>
                  <a:pt x="202959" y="473074"/>
                  <a:pt x="188008" y="477550"/>
                  <a:pt x="173104" y="477550"/>
                </a:cubicBezTo>
                <a:cubicBezTo>
                  <a:pt x="154915" y="477550"/>
                  <a:pt x="136773" y="470884"/>
                  <a:pt x="122584" y="457789"/>
                </a:cubicBezTo>
                <a:lnTo>
                  <a:pt x="112489" y="448504"/>
                </a:lnTo>
                <a:cubicBezTo>
                  <a:pt x="79920" y="418457"/>
                  <a:pt x="73587" y="369317"/>
                  <a:pt x="97585" y="332033"/>
                </a:cubicBezTo>
                <a:cubicBezTo>
                  <a:pt x="158867" y="236656"/>
                  <a:pt x="215863" y="188753"/>
                  <a:pt x="268574" y="188277"/>
                </a:cubicBezTo>
                <a:close/>
                <a:moveTo>
                  <a:pt x="471608" y="180087"/>
                </a:moveTo>
                <a:cubicBezTo>
                  <a:pt x="462799" y="180087"/>
                  <a:pt x="451276" y="187182"/>
                  <a:pt x="443657" y="197324"/>
                </a:cubicBezTo>
                <a:cubicBezTo>
                  <a:pt x="440324" y="201800"/>
                  <a:pt x="438943" y="206515"/>
                  <a:pt x="439753" y="210657"/>
                </a:cubicBezTo>
                <a:cubicBezTo>
                  <a:pt x="440943" y="216705"/>
                  <a:pt x="446943" y="221371"/>
                  <a:pt x="451752" y="224228"/>
                </a:cubicBezTo>
                <a:lnTo>
                  <a:pt x="452323" y="224561"/>
                </a:lnTo>
                <a:cubicBezTo>
                  <a:pt x="455847" y="226609"/>
                  <a:pt x="458990" y="227656"/>
                  <a:pt x="461418" y="227656"/>
                </a:cubicBezTo>
                <a:cubicBezTo>
                  <a:pt x="466703" y="227656"/>
                  <a:pt x="473703" y="221181"/>
                  <a:pt x="478845" y="211514"/>
                </a:cubicBezTo>
                <a:cubicBezTo>
                  <a:pt x="482512" y="204657"/>
                  <a:pt x="483369" y="195086"/>
                  <a:pt x="480941" y="187658"/>
                </a:cubicBezTo>
                <a:cubicBezTo>
                  <a:pt x="479893" y="184420"/>
                  <a:pt x="478274" y="181944"/>
                  <a:pt x="476750" y="181230"/>
                </a:cubicBezTo>
                <a:cubicBezTo>
                  <a:pt x="475179" y="180468"/>
                  <a:pt x="473560" y="180087"/>
                  <a:pt x="471608" y="180087"/>
                </a:cubicBezTo>
                <a:close/>
                <a:moveTo>
                  <a:pt x="51112" y="151946"/>
                </a:moveTo>
                <a:cubicBezTo>
                  <a:pt x="66635" y="151946"/>
                  <a:pt x="83348" y="157850"/>
                  <a:pt x="97728" y="171088"/>
                </a:cubicBezTo>
                <a:cubicBezTo>
                  <a:pt x="125726" y="196753"/>
                  <a:pt x="128631" y="229180"/>
                  <a:pt x="102109" y="255703"/>
                </a:cubicBezTo>
                <a:cubicBezTo>
                  <a:pt x="90062" y="267750"/>
                  <a:pt x="75682" y="273273"/>
                  <a:pt x="61731" y="273273"/>
                </a:cubicBezTo>
                <a:cubicBezTo>
                  <a:pt x="44970" y="273273"/>
                  <a:pt x="28733" y="265369"/>
                  <a:pt x="17496" y="251322"/>
                </a:cubicBezTo>
                <a:cubicBezTo>
                  <a:pt x="-3122" y="225466"/>
                  <a:pt x="-6693" y="186135"/>
                  <a:pt x="13115" y="166707"/>
                </a:cubicBezTo>
                <a:cubicBezTo>
                  <a:pt x="22781" y="157231"/>
                  <a:pt x="36399" y="151946"/>
                  <a:pt x="51112" y="151946"/>
                </a:cubicBezTo>
                <a:close/>
                <a:moveTo>
                  <a:pt x="471608" y="141994"/>
                </a:moveTo>
                <a:cubicBezTo>
                  <a:pt x="479036" y="141994"/>
                  <a:pt x="486369" y="143565"/>
                  <a:pt x="493321" y="146946"/>
                </a:cubicBezTo>
                <a:cubicBezTo>
                  <a:pt x="520890" y="160231"/>
                  <a:pt x="527699" y="200943"/>
                  <a:pt x="512462" y="229466"/>
                </a:cubicBezTo>
                <a:cubicBezTo>
                  <a:pt x="501653" y="249751"/>
                  <a:pt x="483655" y="265750"/>
                  <a:pt x="461418" y="265750"/>
                </a:cubicBezTo>
                <a:cubicBezTo>
                  <a:pt x="452371" y="265750"/>
                  <a:pt x="442610" y="263083"/>
                  <a:pt x="432325" y="257036"/>
                </a:cubicBezTo>
                <a:lnTo>
                  <a:pt x="432325" y="256988"/>
                </a:lnTo>
                <a:cubicBezTo>
                  <a:pt x="396851" y="235942"/>
                  <a:pt x="394042" y="200039"/>
                  <a:pt x="413231" y="174468"/>
                </a:cubicBezTo>
                <a:cubicBezTo>
                  <a:pt x="427563" y="155374"/>
                  <a:pt x="449800" y="141994"/>
                  <a:pt x="471608" y="141994"/>
                </a:cubicBezTo>
                <a:close/>
                <a:moveTo>
                  <a:pt x="166771" y="41141"/>
                </a:moveTo>
                <a:cubicBezTo>
                  <a:pt x="166247" y="41189"/>
                  <a:pt x="165724" y="41189"/>
                  <a:pt x="165200" y="41284"/>
                </a:cubicBezTo>
                <a:cubicBezTo>
                  <a:pt x="163581" y="41522"/>
                  <a:pt x="159153" y="42141"/>
                  <a:pt x="154058" y="51855"/>
                </a:cubicBezTo>
                <a:cubicBezTo>
                  <a:pt x="148582" y="62283"/>
                  <a:pt x="145439" y="78187"/>
                  <a:pt x="145439" y="95424"/>
                </a:cubicBezTo>
                <a:cubicBezTo>
                  <a:pt x="145439" y="107852"/>
                  <a:pt x="148296" y="118566"/>
                  <a:pt x="153248" y="124852"/>
                </a:cubicBezTo>
                <a:cubicBezTo>
                  <a:pt x="155867" y="128185"/>
                  <a:pt x="160248" y="132042"/>
                  <a:pt x="170723" y="132042"/>
                </a:cubicBezTo>
                <a:cubicBezTo>
                  <a:pt x="172961" y="132042"/>
                  <a:pt x="175390" y="131851"/>
                  <a:pt x="177866" y="131470"/>
                </a:cubicBezTo>
                <a:cubicBezTo>
                  <a:pt x="187912" y="130089"/>
                  <a:pt x="194674" y="126804"/>
                  <a:pt x="198007" y="121709"/>
                </a:cubicBezTo>
                <a:cubicBezTo>
                  <a:pt x="202626" y="114662"/>
                  <a:pt x="203007" y="101900"/>
                  <a:pt x="199055" y="87472"/>
                </a:cubicBezTo>
                <a:cubicBezTo>
                  <a:pt x="194722" y="71806"/>
                  <a:pt x="188103" y="58426"/>
                  <a:pt x="180437" y="49760"/>
                </a:cubicBezTo>
                <a:cubicBezTo>
                  <a:pt x="177008" y="45807"/>
                  <a:pt x="171818" y="41141"/>
                  <a:pt x="166771" y="41141"/>
                </a:cubicBezTo>
                <a:close/>
                <a:moveTo>
                  <a:pt x="351140" y="38094"/>
                </a:moveTo>
                <a:cubicBezTo>
                  <a:pt x="347045" y="38094"/>
                  <a:pt x="341331" y="41665"/>
                  <a:pt x="335903" y="47617"/>
                </a:cubicBezTo>
                <a:cubicBezTo>
                  <a:pt x="327761" y="56474"/>
                  <a:pt x="320951" y="69902"/>
                  <a:pt x="317142" y="84330"/>
                </a:cubicBezTo>
                <a:cubicBezTo>
                  <a:pt x="312714" y="101329"/>
                  <a:pt x="313095" y="116233"/>
                  <a:pt x="318285" y="124280"/>
                </a:cubicBezTo>
                <a:cubicBezTo>
                  <a:pt x="319380" y="126042"/>
                  <a:pt x="322761" y="131327"/>
                  <a:pt x="335712" y="133613"/>
                </a:cubicBezTo>
                <a:cubicBezTo>
                  <a:pt x="339474" y="134280"/>
                  <a:pt x="342902" y="134613"/>
                  <a:pt x="345950" y="134613"/>
                </a:cubicBezTo>
                <a:cubicBezTo>
                  <a:pt x="355473" y="134613"/>
                  <a:pt x="357997" y="131423"/>
                  <a:pt x="359615" y="129328"/>
                </a:cubicBezTo>
                <a:cubicBezTo>
                  <a:pt x="362615" y="125566"/>
                  <a:pt x="367901" y="115900"/>
                  <a:pt x="370139" y="93472"/>
                </a:cubicBezTo>
                <a:cubicBezTo>
                  <a:pt x="372662" y="67902"/>
                  <a:pt x="367948" y="54188"/>
                  <a:pt x="364948" y="48284"/>
                </a:cubicBezTo>
                <a:cubicBezTo>
                  <a:pt x="361044" y="40665"/>
                  <a:pt x="356711" y="38951"/>
                  <a:pt x="352568" y="38236"/>
                </a:cubicBezTo>
                <a:cubicBezTo>
                  <a:pt x="352092" y="38141"/>
                  <a:pt x="351616" y="38094"/>
                  <a:pt x="351140" y="38094"/>
                </a:cubicBezTo>
                <a:close/>
                <a:moveTo>
                  <a:pt x="166771" y="3047"/>
                </a:moveTo>
                <a:cubicBezTo>
                  <a:pt x="198959" y="3047"/>
                  <a:pt x="224196" y="35522"/>
                  <a:pt x="235766" y="77330"/>
                </a:cubicBezTo>
                <a:cubicBezTo>
                  <a:pt x="248099" y="122137"/>
                  <a:pt x="233195" y="162183"/>
                  <a:pt x="183199" y="169231"/>
                </a:cubicBezTo>
                <a:cubicBezTo>
                  <a:pt x="178865" y="169802"/>
                  <a:pt x="174723" y="170135"/>
                  <a:pt x="170723" y="170135"/>
                </a:cubicBezTo>
                <a:cubicBezTo>
                  <a:pt x="128917" y="170135"/>
                  <a:pt x="107347" y="137327"/>
                  <a:pt x="107347" y="95424"/>
                </a:cubicBezTo>
                <a:cubicBezTo>
                  <a:pt x="107347" y="49522"/>
                  <a:pt x="124441" y="8571"/>
                  <a:pt x="159914" y="3571"/>
                </a:cubicBezTo>
                <a:cubicBezTo>
                  <a:pt x="162248" y="3238"/>
                  <a:pt x="164533" y="3047"/>
                  <a:pt x="166771" y="3047"/>
                </a:cubicBezTo>
                <a:close/>
                <a:moveTo>
                  <a:pt x="351140" y="0"/>
                </a:moveTo>
                <a:cubicBezTo>
                  <a:pt x="353854" y="0"/>
                  <a:pt x="356520" y="238"/>
                  <a:pt x="359187" y="714"/>
                </a:cubicBezTo>
                <a:cubicBezTo>
                  <a:pt x="394470" y="6904"/>
                  <a:pt x="413374" y="42903"/>
                  <a:pt x="408041" y="97186"/>
                </a:cubicBezTo>
                <a:cubicBezTo>
                  <a:pt x="403327" y="144946"/>
                  <a:pt x="384280" y="172707"/>
                  <a:pt x="345950" y="172707"/>
                </a:cubicBezTo>
                <a:cubicBezTo>
                  <a:pt x="340712" y="172707"/>
                  <a:pt x="335093" y="172183"/>
                  <a:pt x="329141" y="171135"/>
                </a:cubicBezTo>
                <a:cubicBezTo>
                  <a:pt x="279431" y="162374"/>
                  <a:pt x="268622" y="119233"/>
                  <a:pt x="280288" y="74663"/>
                </a:cubicBezTo>
                <a:cubicBezTo>
                  <a:pt x="291096" y="33522"/>
                  <a:pt x="319142" y="0"/>
                  <a:pt x="351140" y="0"/>
                </a:cubicBezTo>
                <a:close/>
              </a:path>
            </a:pathLst>
          </a:custGeom>
          <a:solidFill>
            <a:srgbClr val="FFB303"/>
          </a:solidFill>
          <a:ln>
            <a:noFill/>
          </a:ln>
        </p:spPr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AC3D5A4A-B8A8-47BB-94A1-E91E6B60C365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4" t="13137" r="12635" b="62575"/>
          <a:stretch/>
        </p:blipFill>
        <p:spPr>
          <a:xfrm rot="5400000" flipV="1">
            <a:off x="10848081" y="-355546"/>
            <a:ext cx="532955" cy="1665598"/>
          </a:xfrm>
          <a:prstGeom prst="rect">
            <a:avLst/>
          </a:prstGeom>
        </p:spPr>
      </p:pic>
      <p:sp>
        <p:nvSpPr>
          <p:cNvPr id="40" name="PA-椭圆 9">
            <a:extLst>
              <a:ext uri="{FF2B5EF4-FFF2-40B4-BE49-F238E27FC236}">
                <a16:creationId xmlns:a16="http://schemas.microsoft.com/office/drawing/2014/main" id="{8070010C-76F6-4532-832B-D55452C371E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3661426" y="1153420"/>
            <a:ext cx="620666" cy="620947"/>
          </a:xfrm>
          <a:prstGeom prst="ellipse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E</a:t>
            </a:r>
          </a:p>
        </p:txBody>
      </p:sp>
      <p:sp>
        <p:nvSpPr>
          <p:cNvPr id="41" name="PA-椭圆 10">
            <a:extLst>
              <a:ext uri="{FF2B5EF4-FFF2-40B4-BE49-F238E27FC236}">
                <a16:creationId xmlns:a16="http://schemas.microsoft.com/office/drawing/2014/main" id="{1A92DDF0-DC7A-41D3-90A6-5AD7D642C08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295885" y="1153420"/>
            <a:ext cx="620666" cy="620947"/>
          </a:xfrm>
          <a:prstGeom prst="ellipse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N</a:t>
            </a:r>
          </a:p>
        </p:txBody>
      </p:sp>
      <p:sp>
        <p:nvSpPr>
          <p:cNvPr id="42" name="PA-椭圆 11">
            <a:extLst>
              <a:ext uri="{FF2B5EF4-FFF2-40B4-BE49-F238E27FC236}">
                <a16:creationId xmlns:a16="http://schemas.microsoft.com/office/drawing/2014/main" id="{57CB231E-AA56-4B29-9918-974421CA5FE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930343" y="1153420"/>
            <a:ext cx="620666" cy="620947"/>
          </a:xfrm>
          <a:prstGeom prst="ellipse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</a:t>
            </a:r>
          </a:p>
        </p:txBody>
      </p:sp>
      <p:sp>
        <p:nvSpPr>
          <p:cNvPr id="43" name="PA-椭圆 12">
            <a:extLst>
              <a:ext uri="{FF2B5EF4-FFF2-40B4-BE49-F238E27FC236}">
                <a16:creationId xmlns:a16="http://schemas.microsoft.com/office/drawing/2014/main" id="{199EB7D1-7174-43E1-A4FE-8170E5776B1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564802" y="1153420"/>
            <a:ext cx="620666" cy="620947"/>
          </a:xfrm>
          <a:prstGeom prst="ellipse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028397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5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00"/>
                            </p:stCondLst>
                            <p:childTnLst>
                              <p:par>
                                <p:cTn id="47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1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900"/>
                            </p:stCondLst>
                            <p:childTnLst>
                              <p:par>
                                <p:cTn id="53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7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600"/>
                            </p:stCondLst>
                            <p:childTnLst>
                              <p:par>
                                <p:cTn id="59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3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C0E5189-65E5-4B9B-85DD-E87D031416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85896A-4A24-4F0D-ACA9-85004E38CA2D}"/>
              </a:ext>
            </a:extLst>
          </p:cNvPr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B65418A8-F26A-4DB6-9647-E3BF0B43465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網頁</a:t>
            </a:r>
            <a:r>
              <a:rPr lang="en-US" altLang="zh-TW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Demo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C8184A-25AA-4BE5-865D-5D650D305AC0}"/>
              </a:ext>
            </a:extLst>
          </p:cNvPr>
          <p:cNvSpPr/>
          <p:nvPr/>
        </p:nvSpPr>
        <p:spPr>
          <a:xfrm>
            <a:off x="3432334" y="2624067"/>
            <a:ext cx="6702703" cy="3015576"/>
          </a:xfrm>
          <a:prstGeom prst="rect">
            <a:avLst/>
          </a:prstGeom>
          <a:noFill/>
          <a:ln w="38100">
            <a:solidFill>
              <a:srgbClr val="9BC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PA-图片占位符 1">
            <a:extLst>
              <a:ext uri="{FF2B5EF4-FFF2-40B4-BE49-F238E27FC236}">
                <a16:creationId xmlns:a16="http://schemas.microsoft.com/office/drawing/2014/main" id="{F95234E5-184A-4960-B946-5A407839B8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2905" y="2149028"/>
            <a:ext cx="5999449" cy="2832773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PA-形状 186">
            <a:extLst>
              <a:ext uri="{FF2B5EF4-FFF2-40B4-BE49-F238E27FC236}">
                <a16:creationId xmlns:a16="http://schemas.microsoft.com/office/drawing/2014/main" id="{A7EDDE25-0A57-4F2B-B875-15C4A506662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41129" y="2489866"/>
            <a:ext cx="831667" cy="14773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/>
            <a:r>
              <a:rPr lang="zh-TW" altLang="en-US" sz="40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看診項目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80F591F-4D32-40C8-B81F-3A9E384F15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396339" y="256553"/>
            <a:ext cx="594346" cy="6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58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1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10"/>
                            </p:stCondLst>
                            <p:childTnLst>
                              <p:par>
                                <p:cTn id="2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C0E5189-65E5-4B9B-85DD-E87D031416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85896A-4A24-4F0D-ACA9-85004E38CA2D}"/>
              </a:ext>
            </a:extLst>
          </p:cNvPr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B65418A8-F26A-4DB6-9647-E3BF0B43465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網頁</a:t>
            </a:r>
            <a:r>
              <a:rPr lang="en-US" altLang="zh-TW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Demo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C8184A-25AA-4BE5-865D-5D650D305AC0}"/>
              </a:ext>
            </a:extLst>
          </p:cNvPr>
          <p:cNvSpPr/>
          <p:nvPr/>
        </p:nvSpPr>
        <p:spPr>
          <a:xfrm>
            <a:off x="3432334" y="2624067"/>
            <a:ext cx="6702703" cy="3015576"/>
          </a:xfrm>
          <a:prstGeom prst="rect">
            <a:avLst/>
          </a:prstGeom>
          <a:noFill/>
          <a:ln w="38100">
            <a:solidFill>
              <a:srgbClr val="9BC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PA-图片占位符 1">
            <a:extLst>
              <a:ext uri="{FF2B5EF4-FFF2-40B4-BE49-F238E27FC236}">
                <a16:creationId xmlns:a16="http://schemas.microsoft.com/office/drawing/2014/main" id="{F95234E5-184A-4960-B946-5A407839B8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9061" y="2149028"/>
            <a:ext cx="5967136" cy="2832774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PA-形状 186">
            <a:extLst>
              <a:ext uri="{FF2B5EF4-FFF2-40B4-BE49-F238E27FC236}">
                <a16:creationId xmlns:a16="http://schemas.microsoft.com/office/drawing/2014/main" id="{A7EDDE25-0A57-4F2B-B875-15C4A506662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41129" y="2489866"/>
            <a:ext cx="831667" cy="14773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/>
            <a:r>
              <a:rPr lang="zh-TW" altLang="en-US" sz="40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健康檢查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80F591F-4D32-40C8-B81F-3A9E384F15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396339" y="256553"/>
            <a:ext cx="594346" cy="6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59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1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10"/>
                            </p:stCondLst>
                            <p:childTnLst>
                              <p:par>
                                <p:cTn id="2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C0E5189-65E5-4B9B-85DD-E87D031416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85896A-4A24-4F0D-ACA9-85004E38CA2D}"/>
              </a:ext>
            </a:extLst>
          </p:cNvPr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B65418A8-F26A-4DB6-9647-E3BF0B43465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網頁</a:t>
            </a:r>
            <a:r>
              <a:rPr lang="en-US" altLang="zh-TW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Demo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C8184A-25AA-4BE5-865D-5D650D305AC0}"/>
              </a:ext>
            </a:extLst>
          </p:cNvPr>
          <p:cNvSpPr/>
          <p:nvPr/>
        </p:nvSpPr>
        <p:spPr>
          <a:xfrm>
            <a:off x="3432334" y="2624067"/>
            <a:ext cx="6702703" cy="3015576"/>
          </a:xfrm>
          <a:prstGeom prst="rect">
            <a:avLst/>
          </a:prstGeom>
          <a:noFill/>
          <a:ln w="38100">
            <a:solidFill>
              <a:srgbClr val="9BC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PA-图片占位符 1">
            <a:extLst>
              <a:ext uri="{FF2B5EF4-FFF2-40B4-BE49-F238E27FC236}">
                <a16:creationId xmlns:a16="http://schemas.microsoft.com/office/drawing/2014/main" id="{F95234E5-184A-4960-B946-5A407839B8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9"/>
          <a:stretch/>
        </p:blipFill>
        <p:spPr>
          <a:xfrm>
            <a:off x="3052936" y="2094271"/>
            <a:ext cx="5849948" cy="2887531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PA-形状 186">
            <a:extLst>
              <a:ext uri="{FF2B5EF4-FFF2-40B4-BE49-F238E27FC236}">
                <a16:creationId xmlns:a16="http://schemas.microsoft.com/office/drawing/2014/main" id="{A7EDDE25-0A57-4F2B-B875-15C4A506662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41129" y="2489866"/>
            <a:ext cx="831667" cy="14773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/>
            <a:r>
              <a:rPr lang="zh-TW" altLang="en-US" sz="40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醫院地圖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80F591F-4D32-40C8-B81F-3A9E384F15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396339" y="256553"/>
            <a:ext cx="594346" cy="6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863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1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10"/>
                            </p:stCondLst>
                            <p:childTnLst>
                              <p:par>
                                <p:cTn id="2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C0E5189-65E5-4B9B-85DD-E87D031416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85896A-4A24-4F0D-ACA9-85004E38CA2D}"/>
              </a:ext>
            </a:extLst>
          </p:cNvPr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B65418A8-F26A-4DB6-9647-E3BF0B43465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網頁</a:t>
            </a:r>
            <a:r>
              <a:rPr lang="en-US" altLang="zh-TW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Demo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C8184A-25AA-4BE5-865D-5D650D305AC0}"/>
              </a:ext>
            </a:extLst>
          </p:cNvPr>
          <p:cNvSpPr/>
          <p:nvPr/>
        </p:nvSpPr>
        <p:spPr>
          <a:xfrm>
            <a:off x="3432334" y="2624067"/>
            <a:ext cx="6702703" cy="3015576"/>
          </a:xfrm>
          <a:prstGeom prst="rect">
            <a:avLst/>
          </a:prstGeom>
          <a:noFill/>
          <a:ln w="38100">
            <a:solidFill>
              <a:srgbClr val="9BC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PA-图片占位符 1">
            <a:extLst>
              <a:ext uri="{FF2B5EF4-FFF2-40B4-BE49-F238E27FC236}">
                <a16:creationId xmlns:a16="http://schemas.microsoft.com/office/drawing/2014/main" id="{F95234E5-184A-4960-B946-5A407839B8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8721" y="2073897"/>
            <a:ext cx="6243634" cy="2870761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PA-形状 186">
            <a:extLst>
              <a:ext uri="{FF2B5EF4-FFF2-40B4-BE49-F238E27FC236}">
                <a16:creationId xmlns:a16="http://schemas.microsoft.com/office/drawing/2014/main" id="{A7EDDE25-0A57-4F2B-B875-15C4A506662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41129" y="2489866"/>
            <a:ext cx="831667" cy="14773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/>
            <a:r>
              <a:rPr lang="zh-TW" altLang="en-US" sz="40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寵物葬儀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80F591F-4D32-40C8-B81F-3A9E384F15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396339" y="256553"/>
            <a:ext cx="594346" cy="6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88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1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10"/>
                            </p:stCondLst>
                            <p:childTnLst>
                              <p:par>
                                <p:cTn id="2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C0E5189-65E5-4B9B-85DD-E87D031416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85896A-4A24-4F0D-ACA9-85004E38CA2D}"/>
              </a:ext>
            </a:extLst>
          </p:cNvPr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B65418A8-F26A-4DB6-9647-E3BF0B43465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網頁</a:t>
            </a:r>
            <a:r>
              <a:rPr lang="en-US" altLang="zh-TW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Demo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C8184A-25AA-4BE5-865D-5D650D305AC0}"/>
              </a:ext>
            </a:extLst>
          </p:cNvPr>
          <p:cNvSpPr/>
          <p:nvPr/>
        </p:nvSpPr>
        <p:spPr>
          <a:xfrm>
            <a:off x="3432334" y="2624067"/>
            <a:ext cx="6702703" cy="3015576"/>
          </a:xfrm>
          <a:prstGeom prst="rect">
            <a:avLst/>
          </a:prstGeom>
          <a:noFill/>
          <a:ln w="38100">
            <a:solidFill>
              <a:srgbClr val="9BC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PA-图片占位符 1">
            <a:extLst>
              <a:ext uri="{FF2B5EF4-FFF2-40B4-BE49-F238E27FC236}">
                <a16:creationId xmlns:a16="http://schemas.microsoft.com/office/drawing/2014/main" id="{F95234E5-184A-4960-B946-5A407839B8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1453" y="2332976"/>
            <a:ext cx="6221144" cy="2758487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PA-形状 186">
            <a:extLst>
              <a:ext uri="{FF2B5EF4-FFF2-40B4-BE49-F238E27FC236}">
                <a16:creationId xmlns:a16="http://schemas.microsoft.com/office/drawing/2014/main" id="{A7EDDE25-0A57-4F2B-B875-15C4A506662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41129" y="2489866"/>
            <a:ext cx="831667" cy="14773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/>
            <a:r>
              <a:rPr lang="zh-TW" altLang="en-US" sz="40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常見問題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80F591F-4D32-40C8-B81F-3A9E384F15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396339" y="256553"/>
            <a:ext cx="594346" cy="6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1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1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10"/>
                            </p:stCondLst>
                            <p:childTnLst>
                              <p:par>
                                <p:cTn id="2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C0E5189-65E5-4B9B-85DD-E87D031416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85896A-4A24-4F0D-ACA9-85004E38CA2D}"/>
              </a:ext>
            </a:extLst>
          </p:cNvPr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B65418A8-F26A-4DB6-9647-E3BF0B43465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網頁</a:t>
            </a:r>
            <a:r>
              <a:rPr lang="en-US" altLang="zh-TW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Demo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C8184A-25AA-4BE5-865D-5D650D305AC0}"/>
              </a:ext>
            </a:extLst>
          </p:cNvPr>
          <p:cNvSpPr/>
          <p:nvPr/>
        </p:nvSpPr>
        <p:spPr>
          <a:xfrm>
            <a:off x="3432334" y="2624067"/>
            <a:ext cx="6702703" cy="3015576"/>
          </a:xfrm>
          <a:prstGeom prst="rect">
            <a:avLst/>
          </a:prstGeom>
          <a:noFill/>
          <a:ln w="38100">
            <a:solidFill>
              <a:srgbClr val="9BC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PA-图片占位符 1">
            <a:extLst>
              <a:ext uri="{FF2B5EF4-FFF2-40B4-BE49-F238E27FC236}">
                <a16:creationId xmlns:a16="http://schemas.microsoft.com/office/drawing/2014/main" id="{F95234E5-184A-4960-B946-5A407839B8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4351" b="30396"/>
          <a:stretch/>
        </p:blipFill>
        <p:spPr>
          <a:xfrm>
            <a:off x="3012949" y="2272006"/>
            <a:ext cx="6576422" cy="2880427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PA-形状 186">
            <a:extLst>
              <a:ext uri="{FF2B5EF4-FFF2-40B4-BE49-F238E27FC236}">
                <a16:creationId xmlns:a16="http://schemas.microsoft.com/office/drawing/2014/main" id="{A7EDDE25-0A57-4F2B-B875-15C4A506662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55756" y="2973555"/>
            <a:ext cx="831667" cy="14773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/>
            <a:r>
              <a:rPr lang="zh-TW" altLang="en-US" sz="40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頁尾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80F591F-4D32-40C8-B81F-3A9E384F15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396339" y="256553"/>
            <a:ext cx="594346" cy="6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09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7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70"/>
                            </p:stCondLst>
                            <p:childTnLst>
                              <p:par>
                                <p:cTn id="2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C0E5189-65E5-4B9B-85DD-E87D031416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85896A-4A24-4F0D-ACA9-85004E38CA2D}"/>
              </a:ext>
            </a:extLst>
          </p:cNvPr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B65418A8-F26A-4DB6-9647-E3BF0B43465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網頁</a:t>
            </a:r>
            <a:r>
              <a:rPr lang="en-US" altLang="zh-TW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Demo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PA-形状 186">
            <a:extLst>
              <a:ext uri="{FF2B5EF4-FFF2-40B4-BE49-F238E27FC236}">
                <a16:creationId xmlns:a16="http://schemas.microsoft.com/office/drawing/2014/main" id="{A7EDDE25-0A57-4F2B-B875-15C4A506662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67097" y="3182102"/>
            <a:ext cx="3000202" cy="14773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/>
            <a:r>
              <a:rPr lang="en-US" altLang="zh-TW" sz="40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LINE</a:t>
            </a:r>
            <a:r>
              <a:rPr lang="zh-TW" altLang="en-US" sz="40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 </a:t>
            </a:r>
            <a:r>
              <a:rPr lang="en-US" altLang="zh-TW" sz="40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BOT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80F591F-4D32-40C8-B81F-3A9E384F15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396339" y="256553"/>
            <a:ext cx="594346" cy="634357"/>
          </a:xfrm>
          <a:prstGeom prst="rect">
            <a:avLst/>
          </a:prstGeom>
        </p:spPr>
      </p:pic>
      <p:pic>
        <p:nvPicPr>
          <p:cNvPr id="11" name="659772674.226900">
            <a:hlinkClick r:id="" action="ppaction://media"/>
            <a:extLst>
              <a:ext uri="{FF2B5EF4-FFF2-40B4-BE49-F238E27FC236}">
                <a16:creationId xmlns:a16="http://schemas.microsoft.com/office/drawing/2014/main" id="{A474CC1C-B05B-4D94-ACCD-AA9A8557178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95899" y="482023"/>
            <a:ext cx="3000202" cy="593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250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20"/>
                            </p:stCondLst>
                            <p:childTnLst>
                              <p:par>
                                <p:cTn id="16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7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739B09E-1F6C-47D0-865A-1159EFDB19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E2C34604-EA12-4769-A843-B3881D58D387}"/>
              </a:ext>
            </a:extLst>
          </p:cNvPr>
          <p:cNvSpPr/>
          <p:nvPr/>
        </p:nvSpPr>
        <p:spPr>
          <a:xfrm flipH="1">
            <a:off x="-2" y="1331495"/>
            <a:ext cx="6384759" cy="5526505"/>
          </a:xfrm>
          <a:custGeom>
            <a:avLst/>
            <a:gdLst>
              <a:gd name="connsiteX0" fmla="*/ 3676527 w 6096000"/>
              <a:gd name="connsiteY0" fmla="*/ 0 h 5410200"/>
              <a:gd name="connsiteX1" fmla="*/ 6015140 w 6096000"/>
              <a:gd name="connsiteY1" fmla="*/ 839540 h 5410200"/>
              <a:gd name="connsiteX2" fmla="*/ 6096000 w 6096000"/>
              <a:gd name="connsiteY2" fmla="*/ 913031 h 5410200"/>
              <a:gd name="connsiteX3" fmla="*/ 6096000 w 6096000"/>
              <a:gd name="connsiteY3" fmla="*/ 5410200 h 5410200"/>
              <a:gd name="connsiteX4" fmla="*/ 434691 w 6096000"/>
              <a:gd name="connsiteY4" fmla="*/ 5410200 h 5410200"/>
              <a:gd name="connsiteX5" fmla="*/ 288920 w 6096000"/>
              <a:gd name="connsiteY5" fmla="*/ 5107598 h 5410200"/>
              <a:gd name="connsiteX6" fmla="*/ 0 w 6096000"/>
              <a:gd name="connsiteY6" fmla="*/ 3676527 h 5410200"/>
              <a:gd name="connsiteX7" fmla="*/ 3676527 w 6096000"/>
              <a:gd name="connsiteY7" fmla="*/ 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5410200">
                <a:moveTo>
                  <a:pt x="3676527" y="0"/>
                </a:moveTo>
                <a:cubicBezTo>
                  <a:pt x="4564866" y="0"/>
                  <a:pt x="5379619" y="315062"/>
                  <a:pt x="6015140" y="839540"/>
                </a:cubicBezTo>
                <a:lnTo>
                  <a:pt x="6096000" y="913031"/>
                </a:lnTo>
                <a:lnTo>
                  <a:pt x="6096000" y="5410200"/>
                </a:lnTo>
                <a:lnTo>
                  <a:pt x="434691" y="5410200"/>
                </a:lnTo>
                <a:lnTo>
                  <a:pt x="288920" y="5107598"/>
                </a:lnTo>
                <a:cubicBezTo>
                  <a:pt x="102878" y="4667744"/>
                  <a:pt x="0" y="4184150"/>
                  <a:pt x="0" y="3676527"/>
                </a:cubicBezTo>
                <a:cubicBezTo>
                  <a:pt x="0" y="1646037"/>
                  <a:pt x="1646037" y="0"/>
                  <a:pt x="367652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28600" dist="38100" dir="13500000" algn="br" rotWithShape="0">
              <a:srgbClr val="439AC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D6F0199E-CE34-4F17-B698-526B9C5CAC3F}"/>
              </a:ext>
            </a:extLst>
          </p:cNvPr>
          <p:cNvSpPr/>
          <p:nvPr/>
        </p:nvSpPr>
        <p:spPr>
          <a:xfrm>
            <a:off x="472440" y="881069"/>
            <a:ext cx="4480943" cy="5818446"/>
          </a:xfrm>
          <a:custGeom>
            <a:avLst/>
            <a:gdLst>
              <a:gd name="connsiteX0" fmla="*/ 667342 w 4703228"/>
              <a:gd name="connsiteY0" fmla="*/ 5785195 h 6107080"/>
              <a:gd name="connsiteX1" fmla="*/ 25658 w 4703228"/>
              <a:gd name="connsiteY1" fmla="*/ 5528522 h 6107080"/>
              <a:gd name="connsiteX2" fmla="*/ 186079 w 4703228"/>
              <a:gd name="connsiteY2" fmla="*/ 4197027 h 6107080"/>
              <a:gd name="connsiteX3" fmla="*/ 731511 w 4703228"/>
              <a:gd name="connsiteY3" fmla="*/ 3940353 h 6107080"/>
              <a:gd name="connsiteX4" fmla="*/ 843805 w 4703228"/>
              <a:gd name="connsiteY4" fmla="*/ 2721153 h 6107080"/>
              <a:gd name="connsiteX5" fmla="*/ 410668 w 4703228"/>
              <a:gd name="connsiteY5" fmla="*/ 2239890 h 6107080"/>
              <a:gd name="connsiteX6" fmla="*/ 635258 w 4703228"/>
              <a:gd name="connsiteY6" fmla="*/ 1469869 h 6107080"/>
              <a:gd name="connsiteX7" fmla="*/ 362542 w 4703228"/>
              <a:gd name="connsiteY7" fmla="*/ 988606 h 6107080"/>
              <a:gd name="connsiteX8" fmla="*/ 875889 w 4703228"/>
              <a:gd name="connsiteY8" fmla="*/ 635679 h 6107080"/>
              <a:gd name="connsiteX9" fmla="*/ 1726121 w 4703228"/>
              <a:gd name="connsiteY9" fmla="*/ 74206 h 6107080"/>
              <a:gd name="connsiteX10" fmla="*/ 2961363 w 4703228"/>
              <a:gd name="connsiteY10" fmla="*/ 90248 h 6107080"/>
              <a:gd name="connsiteX11" fmla="*/ 3667216 w 4703228"/>
              <a:gd name="connsiteY11" fmla="*/ 844227 h 6107080"/>
              <a:gd name="connsiteX12" fmla="*/ 3699300 w 4703228"/>
              <a:gd name="connsiteY12" fmla="*/ 1919048 h 6107080"/>
              <a:gd name="connsiteX13" fmla="*/ 4405153 w 4703228"/>
              <a:gd name="connsiteY13" fmla="*/ 3988479 h 6107080"/>
              <a:gd name="connsiteX14" fmla="*/ 4292858 w 4703228"/>
              <a:gd name="connsiteY14" fmla="*/ 5271848 h 6107080"/>
              <a:gd name="connsiteX15" fmla="*/ 4693911 w 4703228"/>
              <a:gd name="connsiteY15" fmla="*/ 5576648 h 6107080"/>
              <a:gd name="connsiteX16" fmla="*/ 3827637 w 4703228"/>
              <a:gd name="connsiteY16" fmla="*/ 5897490 h 6107080"/>
              <a:gd name="connsiteX17" fmla="*/ 2672605 w 4703228"/>
              <a:gd name="connsiteY17" fmla="*/ 5913532 h 6107080"/>
              <a:gd name="connsiteX18" fmla="*/ 1389237 w 4703228"/>
              <a:gd name="connsiteY18" fmla="*/ 6106037 h 6107080"/>
              <a:gd name="connsiteX19" fmla="*/ 667342 w 4703228"/>
              <a:gd name="connsiteY19" fmla="*/ 5785195 h 610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03228" h="6107080">
                <a:moveTo>
                  <a:pt x="667342" y="5785195"/>
                </a:moveTo>
                <a:cubicBezTo>
                  <a:pt x="440079" y="5688943"/>
                  <a:pt x="105868" y="5793217"/>
                  <a:pt x="25658" y="5528522"/>
                </a:cubicBezTo>
                <a:cubicBezTo>
                  <a:pt x="-54552" y="5263827"/>
                  <a:pt x="68437" y="4461722"/>
                  <a:pt x="186079" y="4197027"/>
                </a:cubicBezTo>
                <a:cubicBezTo>
                  <a:pt x="303721" y="3932332"/>
                  <a:pt x="621890" y="4186332"/>
                  <a:pt x="731511" y="3940353"/>
                </a:cubicBezTo>
                <a:cubicBezTo>
                  <a:pt x="841132" y="3694374"/>
                  <a:pt x="897279" y="3004563"/>
                  <a:pt x="843805" y="2721153"/>
                </a:cubicBezTo>
                <a:cubicBezTo>
                  <a:pt x="790331" y="2437743"/>
                  <a:pt x="445426" y="2448437"/>
                  <a:pt x="410668" y="2239890"/>
                </a:cubicBezTo>
                <a:cubicBezTo>
                  <a:pt x="375910" y="2031343"/>
                  <a:pt x="643279" y="1678416"/>
                  <a:pt x="635258" y="1469869"/>
                </a:cubicBezTo>
                <a:cubicBezTo>
                  <a:pt x="627237" y="1261322"/>
                  <a:pt x="322437" y="1127638"/>
                  <a:pt x="362542" y="988606"/>
                </a:cubicBezTo>
                <a:cubicBezTo>
                  <a:pt x="402647" y="849574"/>
                  <a:pt x="648626" y="788079"/>
                  <a:pt x="875889" y="635679"/>
                </a:cubicBezTo>
                <a:cubicBezTo>
                  <a:pt x="1103152" y="483279"/>
                  <a:pt x="1378542" y="165111"/>
                  <a:pt x="1726121" y="74206"/>
                </a:cubicBezTo>
                <a:cubicBezTo>
                  <a:pt x="2073700" y="-16699"/>
                  <a:pt x="2637847" y="-38089"/>
                  <a:pt x="2961363" y="90248"/>
                </a:cubicBezTo>
                <a:cubicBezTo>
                  <a:pt x="3284879" y="218585"/>
                  <a:pt x="3544227" y="539427"/>
                  <a:pt x="3667216" y="844227"/>
                </a:cubicBezTo>
                <a:cubicBezTo>
                  <a:pt x="3790206" y="1149027"/>
                  <a:pt x="3576311" y="1395006"/>
                  <a:pt x="3699300" y="1919048"/>
                </a:cubicBezTo>
                <a:cubicBezTo>
                  <a:pt x="3822289" y="2443090"/>
                  <a:pt x="4306227" y="3429679"/>
                  <a:pt x="4405153" y="3988479"/>
                </a:cubicBezTo>
                <a:cubicBezTo>
                  <a:pt x="4504079" y="4547279"/>
                  <a:pt x="4244732" y="5007153"/>
                  <a:pt x="4292858" y="5271848"/>
                </a:cubicBezTo>
                <a:cubicBezTo>
                  <a:pt x="4340984" y="5536543"/>
                  <a:pt x="4771448" y="5472374"/>
                  <a:pt x="4693911" y="5576648"/>
                </a:cubicBezTo>
                <a:cubicBezTo>
                  <a:pt x="4616374" y="5680922"/>
                  <a:pt x="4164521" y="5841343"/>
                  <a:pt x="3827637" y="5897490"/>
                </a:cubicBezTo>
                <a:cubicBezTo>
                  <a:pt x="3490753" y="5953637"/>
                  <a:pt x="3079005" y="5878774"/>
                  <a:pt x="2672605" y="5913532"/>
                </a:cubicBezTo>
                <a:cubicBezTo>
                  <a:pt x="2266205" y="5948290"/>
                  <a:pt x="1728795" y="6122079"/>
                  <a:pt x="1389237" y="6106037"/>
                </a:cubicBezTo>
                <a:cubicBezTo>
                  <a:pt x="1049679" y="6089995"/>
                  <a:pt x="894605" y="5881447"/>
                  <a:pt x="667342" y="578519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A-图片 6">
            <a:extLst>
              <a:ext uri="{FF2B5EF4-FFF2-40B4-BE49-F238E27FC236}">
                <a16:creationId xmlns:a16="http://schemas.microsoft.com/office/drawing/2014/main" id="{75C757FF-C5E6-4529-BDCA-7FA956ED0C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611"/>
            <a:ext cx="5271128" cy="6389246"/>
          </a:xfrm>
          <a:prstGeom prst="rect">
            <a:avLst/>
          </a:prstGeom>
        </p:spPr>
      </p:pic>
      <p:sp>
        <p:nvSpPr>
          <p:cNvPr id="9" name="PA-文本框 8">
            <a:extLst>
              <a:ext uri="{FF2B5EF4-FFF2-40B4-BE49-F238E27FC236}">
                <a16:creationId xmlns:a16="http://schemas.microsoft.com/office/drawing/2014/main" id="{64F1BA1C-0C00-4987-9B1E-3CCA022CBA4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225750" y="3044279"/>
            <a:ext cx="58731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未 來 展 望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E341A39-51EC-4011-B8CA-BBEA0A6E2A40}"/>
              </a:ext>
            </a:extLst>
          </p:cNvPr>
          <p:cNvCxnSpPr/>
          <p:nvPr/>
        </p:nvCxnSpPr>
        <p:spPr>
          <a:xfrm>
            <a:off x="6717557" y="3895602"/>
            <a:ext cx="48895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A-iconfont-10899-5205041">
            <a:extLst>
              <a:ext uri="{FF2B5EF4-FFF2-40B4-BE49-F238E27FC236}">
                <a16:creationId xmlns:a16="http://schemas.microsoft.com/office/drawing/2014/main" id="{09E2A3A4-C06A-45D4-954D-53ABCD719D7E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8528098" y="1927647"/>
            <a:ext cx="1268419" cy="1075691"/>
          </a:xfrm>
          <a:custGeom>
            <a:avLst/>
            <a:gdLst>
              <a:gd name="T0" fmla="*/ 9479 w 11200"/>
              <a:gd name="T1" fmla="*/ 465 h 9500"/>
              <a:gd name="T2" fmla="*/ 1721 w 11200"/>
              <a:gd name="T3" fmla="*/ 465 h 9500"/>
              <a:gd name="T4" fmla="*/ 0 w 11200"/>
              <a:gd name="T5" fmla="*/ 3625 h 9500"/>
              <a:gd name="T6" fmla="*/ 5413 w 11200"/>
              <a:gd name="T7" fmla="*/ 5373 h 9500"/>
              <a:gd name="T8" fmla="*/ 3913 w 11200"/>
              <a:gd name="T9" fmla="*/ 7812 h 9500"/>
              <a:gd name="T10" fmla="*/ 7288 w 11200"/>
              <a:gd name="T11" fmla="*/ 7812 h 9500"/>
              <a:gd name="T12" fmla="*/ 5788 w 11200"/>
              <a:gd name="T13" fmla="*/ 5373 h 9500"/>
              <a:gd name="T14" fmla="*/ 11200 w 11200"/>
              <a:gd name="T15" fmla="*/ 3625 h 9500"/>
              <a:gd name="T16" fmla="*/ 11200 w 11200"/>
              <a:gd name="T17" fmla="*/ 1750 h 9500"/>
              <a:gd name="T18" fmla="*/ 1825 w 11200"/>
              <a:gd name="T19" fmla="*/ 826 h 9500"/>
              <a:gd name="T20" fmla="*/ 9375 w 11200"/>
              <a:gd name="T21" fmla="*/ 826 h 9500"/>
              <a:gd name="T22" fmla="*/ 10825 w 11200"/>
              <a:gd name="T23" fmla="*/ 1751 h 9500"/>
              <a:gd name="T24" fmla="*/ 9929 w 11200"/>
              <a:gd name="T25" fmla="*/ 2489 h 9500"/>
              <a:gd name="T26" fmla="*/ 1271 w 11200"/>
              <a:gd name="T27" fmla="*/ 2489 h 9500"/>
              <a:gd name="T28" fmla="*/ 375 w 11200"/>
              <a:gd name="T29" fmla="*/ 1751 h 9500"/>
              <a:gd name="T30" fmla="*/ 5600 w 11200"/>
              <a:gd name="T31" fmla="*/ 5000 h 9500"/>
              <a:gd name="T32" fmla="*/ 4475 w 11200"/>
              <a:gd name="T33" fmla="*/ 3466 h 9500"/>
              <a:gd name="T34" fmla="*/ 6725 w 11200"/>
              <a:gd name="T35" fmla="*/ 3466 h 9500"/>
              <a:gd name="T36" fmla="*/ 5600 w 11200"/>
              <a:gd name="T37" fmla="*/ 5000 h 9500"/>
              <a:gd name="T38" fmla="*/ 1870 w 11200"/>
              <a:gd name="T39" fmla="*/ 2687 h 9500"/>
              <a:gd name="T40" fmla="*/ 8020 w 11200"/>
              <a:gd name="T41" fmla="*/ 2416 h 9500"/>
              <a:gd name="T42" fmla="*/ 5600 w 11200"/>
              <a:gd name="T43" fmla="*/ 3125 h 9500"/>
              <a:gd name="T44" fmla="*/ 375 w 11200"/>
              <a:gd name="T45" fmla="*/ 3625 h 9500"/>
              <a:gd name="T46" fmla="*/ 1721 w 11200"/>
              <a:gd name="T47" fmla="*/ 3035 h 9500"/>
              <a:gd name="T48" fmla="*/ 4100 w 11200"/>
              <a:gd name="T49" fmla="*/ 4939 h 9500"/>
              <a:gd name="T50" fmla="*/ 719 w 11200"/>
              <a:gd name="T51" fmla="*/ 4079 h 9500"/>
              <a:gd name="T52" fmla="*/ 5600 w 11200"/>
              <a:gd name="T53" fmla="*/ 7087 h 9500"/>
              <a:gd name="T54" fmla="*/ 5850 w 11200"/>
              <a:gd name="T55" fmla="*/ 7100 h 9500"/>
              <a:gd name="T56" fmla="*/ 5350 w 11200"/>
              <a:gd name="T57" fmla="*/ 7100 h 9500"/>
              <a:gd name="T58" fmla="*/ 6913 w 11200"/>
              <a:gd name="T59" fmla="*/ 7812 h 9500"/>
              <a:gd name="T60" fmla="*/ 4288 w 11200"/>
              <a:gd name="T61" fmla="*/ 7812 h 9500"/>
              <a:gd name="T62" fmla="*/ 5413 w 11200"/>
              <a:gd name="T63" fmla="*/ 6637 h 9500"/>
              <a:gd name="T64" fmla="*/ 5600 w 11200"/>
              <a:gd name="T65" fmla="*/ 7601 h 9500"/>
              <a:gd name="T66" fmla="*/ 5788 w 11200"/>
              <a:gd name="T67" fmla="*/ 6637 h 9500"/>
              <a:gd name="T68" fmla="*/ 6913 w 11200"/>
              <a:gd name="T69" fmla="*/ 7812 h 9500"/>
              <a:gd name="T70" fmla="*/ 9375 w 11200"/>
              <a:gd name="T71" fmla="*/ 4550 h 9500"/>
              <a:gd name="T72" fmla="*/ 7100 w 11200"/>
              <a:gd name="T73" fmla="*/ 3440 h 9500"/>
              <a:gd name="T74" fmla="*/ 10825 w 11200"/>
              <a:gd name="T75" fmla="*/ 2415 h 9500"/>
              <a:gd name="T76" fmla="*/ 10481 w 11200"/>
              <a:gd name="T77" fmla="*/ 4079 h 9500"/>
              <a:gd name="T78" fmla="*/ 5000 w 11200"/>
              <a:gd name="T79" fmla="*/ 4729 h 9500"/>
              <a:gd name="T80" fmla="*/ 6200 w 11200"/>
              <a:gd name="T81" fmla="*/ 3754 h 9500"/>
              <a:gd name="T82" fmla="*/ 5950 w 11200"/>
              <a:gd name="T83" fmla="*/ 4479 h 9500"/>
              <a:gd name="T84" fmla="*/ 5250 w 11200"/>
              <a:gd name="T85" fmla="*/ 4004 h 9500"/>
              <a:gd name="T86" fmla="*/ 5950 w 11200"/>
              <a:gd name="T87" fmla="*/ 4479 h 9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200" h="9500">
                <a:moveTo>
                  <a:pt x="11200" y="1750"/>
                </a:moveTo>
                <a:cubicBezTo>
                  <a:pt x="11200" y="1233"/>
                  <a:pt x="10605" y="790"/>
                  <a:pt x="9479" y="465"/>
                </a:cubicBezTo>
                <a:cubicBezTo>
                  <a:pt x="8440" y="165"/>
                  <a:pt x="7063" y="0"/>
                  <a:pt x="5600" y="0"/>
                </a:cubicBezTo>
                <a:cubicBezTo>
                  <a:pt x="4137" y="0"/>
                  <a:pt x="2760" y="165"/>
                  <a:pt x="1721" y="465"/>
                </a:cubicBezTo>
                <a:cubicBezTo>
                  <a:pt x="595" y="790"/>
                  <a:pt x="0" y="1235"/>
                  <a:pt x="0" y="1750"/>
                </a:cubicBezTo>
                <a:lnTo>
                  <a:pt x="0" y="3625"/>
                </a:lnTo>
                <a:cubicBezTo>
                  <a:pt x="0" y="4141"/>
                  <a:pt x="595" y="4585"/>
                  <a:pt x="1721" y="4910"/>
                </a:cubicBezTo>
                <a:cubicBezTo>
                  <a:pt x="2715" y="5197"/>
                  <a:pt x="4020" y="5360"/>
                  <a:pt x="5413" y="5373"/>
                </a:cubicBezTo>
                <a:lnTo>
                  <a:pt x="5413" y="6135"/>
                </a:lnTo>
                <a:cubicBezTo>
                  <a:pt x="4570" y="6228"/>
                  <a:pt x="3913" y="6945"/>
                  <a:pt x="3913" y="7812"/>
                </a:cubicBezTo>
                <a:cubicBezTo>
                  <a:pt x="3913" y="8742"/>
                  <a:pt x="4670" y="9500"/>
                  <a:pt x="5600" y="9500"/>
                </a:cubicBezTo>
                <a:cubicBezTo>
                  <a:pt x="6530" y="9500"/>
                  <a:pt x="7288" y="8742"/>
                  <a:pt x="7288" y="7812"/>
                </a:cubicBezTo>
                <a:cubicBezTo>
                  <a:pt x="7288" y="6945"/>
                  <a:pt x="6630" y="6228"/>
                  <a:pt x="5788" y="6135"/>
                </a:cubicBezTo>
                <a:lnTo>
                  <a:pt x="5788" y="5373"/>
                </a:lnTo>
                <a:cubicBezTo>
                  <a:pt x="7180" y="5360"/>
                  <a:pt x="8485" y="5196"/>
                  <a:pt x="9479" y="4910"/>
                </a:cubicBezTo>
                <a:cubicBezTo>
                  <a:pt x="10605" y="4585"/>
                  <a:pt x="11200" y="4141"/>
                  <a:pt x="11200" y="3625"/>
                </a:cubicBezTo>
                <a:lnTo>
                  <a:pt x="11200" y="1766"/>
                </a:lnTo>
                <a:lnTo>
                  <a:pt x="11200" y="1750"/>
                </a:lnTo>
                <a:close/>
                <a:moveTo>
                  <a:pt x="719" y="1297"/>
                </a:moveTo>
                <a:cubicBezTo>
                  <a:pt x="971" y="1125"/>
                  <a:pt x="1354" y="962"/>
                  <a:pt x="1825" y="826"/>
                </a:cubicBezTo>
                <a:cubicBezTo>
                  <a:pt x="2831" y="536"/>
                  <a:pt x="4171" y="376"/>
                  <a:pt x="5600" y="376"/>
                </a:cubicBezTo>
                <a:cubicBezTo>
                  <a:pt x="7029" y="376"/>
                  <a:pt x="8369" y="536"/>
                  <a:pt x="9375" y="826"/>
                </a:cubicBezTo>
                <a:cubicBezTo>
                  <a:pt x="9846" y="962"/>
                  <a:pt x="10229" y="1125"/>
                  <a:pt x="10481" y="1297"/>
                </a:cubicBezTo>
                <a:cubicBezTo>
                  <a:pt x="10638" y="1405"/>
                  <a:pt x="10825" y="1570"/>
                  <a:pt x="10825" y="1751"/>
                </a:cubicBezTo>
                <a:cubicBezTo>
                  <a:pt x="10825" y="1932"/>
                  <a:pt x="10639" y="2097"/>
                  <a:pt x="10481" y="2205"/>
                </a:cubicBezTo>
                <a:cubicBezTo>
                  <a:pt x="10338" y="2304"/>
                  <a:pt x="10150" y="2399"/>
                  <a:pt x="9929" y="2489"/>
                </a:cubicBezTo>
                <a:cubicBezTo>
                  <a:pt x="8874" y="2100"/>
                  <a:pt x="7301" y="1877"/>
                  <a:pt x="5600" y="1877"/>
                </a:cubicBezTo>
                <a:cubicBezTo>
                  <a:pt x="3897" y="1877"/>
                  <a:pt x="2326" y="2100"/>
                  <a:pt x="1271" y="2489"/>
                </a:cubicBezTo>
                <a:cubicBezTo>
                  <a:pt x="1050" y="2400"/>
                  <a:pt x="862" y="2304"/>
                  <a:pt x="719" y="2205"/>
                </a:cubicBezTo>
                <a:cubicBezTo>
                  <a:pt x="563" y="2097"/>
                  <a:pt x="375" y="1932"/>
                  <a:pt x="375" y="1751"/>
                </a:cubicBezTo>
                <a:cubicBezTo>
                  <a:pt x="375" y="1570"/>
                  <a:pt x="561" y="1404"/>
                  <a:pt x="719" y="1297"/>
                </a:cubicBezTo>
                <a:close/>
                <a:moveTo>
                  <a:pt x="5600" y="5000"/>
                </a:moveTo>
                <a:cubicBezTo>
                  <a:pt x="5218" y="5000"/>
                  <a:pt x="4840" y="4989"/>
                  <a:pt x="4475" y="4966"/>
                </a:cubicBezTo>
                <a:lnTo>
                  <a:pt x="4475" y="3466"/>
                </a:lnTo>
                <a:cubicBezTo>
                  <a:pt x="4841" y="3488"/>
                  <a:pt x="5218" y="3500"/>
                  <a:pt x="5600" y="3500"/>
                </a:cubicBezTo>
                <a:cubicBezTo>
                  <a:pt x="5983" y="3500"/>
                  <a:pt x="6359" y="3488"/>
                  <a:pt x="6725" y="3466"/>
                </a:cubicBezTo>
                <a:lnTo>
                  <a:pt x="6725" y="4966"/>
                </a:lnTo>
                <a:cubicBezTo>
                  <a:pt x="6360" y="4988"/>
                  <a:pt x="5983" y="5000"/>
                  <a:pt x="5600" y="5000"/>
                </a:cubicBezTo>
                <a:close/>
                <a:moveTo>
                  <a:pt x="5600" y="3125"/>
                </a:moveTo>
                <a:cubicBezTo>
                  <a:pt x="4193" y="3125"/>
                  <a:pt x="2871" y="2970"/>
                  <a:pt x="1870" y="2687"/>
                </a:cubicBezTo>
                <a:cubicBezTo>
                  <a:pt x="2856" y="2410"/>
                  <a:pt x="4201" y="2250"/>
                  <a:pt x="5600" y="2250"/>
                </a:cubicBezTo>
                <a:cubicBezTo>
                  <a:pt x="6453" y="2250"/>
                  <a:pt x="7266" y="2306"/>
                  <a:pt x="8020" y="2416"/>
                </a:cubicBezTo>
                <a:cubicBezTo>
                  <a:pt x="8500" y="2486"/>
                  <a:pt x="8944" y="2579"/>
                  <a:pt x="9330" y="2687"/>
                </a:cubicBezTo>
                <a:cubicBezTo>
                  <a:pt x="8329" y="2970"/>
                  <a:pt x="7007" y="3125"/>
                  <a:pt x="5600" y="3125"/>
                </a:cubicBezTo>
                <a:close/>
                <a:moveTo>
                  <a:pt x="719" y="4079"/>
                </a:moveTo>
                <a:cubicBezTo>
                  <a:pt x="563" y="3971"/>
                  <a:pt x="375" y="3806"/>
                  <a:pt x="375" y="3625"/>
                </a:cubicBezTo>
                <a:lnTo>
                  <a:pt x="375" y="2415"/>
                </a:lnTo>
                <a:cubicBezTo>
                  <a:pt x="664" y="2651"/>
                  <a:pt x="1115" y="2861"/>
                  <a:pt x="1721" y="3035"/>
                </a:cubicBezTo>
                <a:cubicBezTo>
                  <a:pt x="2395" y="3230"/>
                  <a:pt x="3211" y="3367"/>
                  <a:pt x="4100" y="3440"/>
                </a:cubicBezTo>
                <a:lnTo>
                  <a:pt x="4100" y="4939"/>
                </a:lnTo>
                <a:cubicBezTo>
                  <a:pt x="3248" y="4867"/>
                  <a:pt x="2467" y="4735"/>
                  <a:pt x="1825" y="4550"/>
                </a:cubicBezTo>
                <a:cubicBezTo>
                  <a:pt x="1354" y="4414"/>
                  <a:pt x="971" y="4251"/>
                  <a:pt x="719" y="4079"/>
                </a:cubicBezTo>
                <a:close/>
                <a:moveTo>
                  <a:pt x="5415" y="6932"/>
                </a:moveTo>
                <a:cubicBezTo>
                  <a:pt x="5430" y="7021"/>
                  <a:pt x="5508" y="7087"/>
                  <a:pt x="5600" y="7087"/>
                </a:cubicBezTo>
                <a:cubicBezTo>
                  <a:pt x="5693" y="7087"/>
                  <a:pt x="5770" y="7020"/>
                  <a:pt x="5785" y="6932"/>
                </a:cubicBezTo>
                <a:cubicBezTo>
                  <a:pt x="5825" y="6977"/>
                  <a:pt x="5850" y="7036"/>
                  <a:pt x="5850" y="7100"/>
                </a:cubicBezTo>
                <a:cubicBezTo>
                  <a:pt x="5850" y="7237"/>
                  <a:pt x="5738" y="7350"/>
                  <a:pt x="5600" y="7350"/>
                </a:cubicBezTo>
                <a:cubicBezTo>
                  <a:pt x="5463" y="7350"/>
                  <a:pt x="5350" y="7237"/>
                  <a:pt x="5350" y="7100"/>
                </a:cubicBezTo>
                <a:cubicBezTo>
                  <a:pt x="5350" y="7036"/>
                  <a:pt x="5375" y="6977"/>
                  <a:pt x="5415" y="6932"/>
                </a:cubicBezTo>
                <a:close/>
                <a:moveTo>
                  <a:pt x="6913" y="7812"/>
                </a:moveTo>
                <a:cubicBezTo>
                  <a:pt x="6913" y="8536"/>
                  <a:pt x="6324" y="9125"/>
                  <a:pt x="5600" y="9125"/>
                </a:cubicBezTo>
                <a:cubicBezTo>
                  <a:pt x="4876" y="9125"/>
                  <a:pt x="4288" y="8536"/>
                  <a:pt x="4288" y="7812"/>
                </a:cubicBezTo>
                <a:cubicBezTo>
                  <a:pt x="4288" y="7152"/>
                  <a:pt x="4778" y="6605"/>
                  <a:pt x="5413" y="6514"/>
                </a:cubicBezTo>
                <a:lnTo>
                  <a:pt x="5413" y="6637"/>
                </a:lnTo>
                <a:cubicBezTo>
                  <a:pt x="5230" y="6711"/>
                  <a:pt x="5100" y="6891"/>
                  <a:pt x="5100" y="7101"/>
                </a:cubicBezTo>
                <a:cubicBezTo>
                  <a:pt x="5100" y="7377"/>
                  <a:pt x="5324" y="7601"/>
                  <a:pt x="5600" y="7601"/>
                </a:cubicBezTo>
                <a:cubicBezTo>
                  <a:pt x="5876" y="7601"/>
                  <a:pt x="6100" y="7377"/>
                  <a:pt x="6100" y="7101"/>
                </a:cubicBezTo>
                <a:cubicBezTo>
                  <a:pt x="6100" y="6891"/>
                  <a:pt x="5970" y="6712"/>
                  <a:pt x="5788" y="6637"/>
                </a:cubicBezTo>
                <a:lnTo>
                  <a:pt x="5788" y="6514"/>
                </a:lnTo>
                <a:cubicBezTo>
                  <a:pt x="6422" y="6605"/>
                  <a:pt x="6913" y="7152"/>
                  <a:pt x="6913" y="7812"/>
                </a:cubicBezTo>
                <a:close/>
                <a:moveTo>
                  <a:pt x="10481" y="4079"/>
                </a:moveTo>
                <a:cubicBezTo>
                  <a:pt x="10229" y="4251"/>
                  <a:pt x="9846" y="4414"/>
                  <a:pt x="9375" y="4550"/>
                </a:cubicBezTo>
                <a:cubicBezTo>
                  <a:pt x="8733" y="4735"/>
                  <a:pt x="7953" y="4867"/>
                  <a:pt x="7100" y="4939"/>
                </a:cubicBezTo>
                <a:lnTo>
                  <a:pt x="7100" y="3440"/>
                </a:lnTo>
                <a:cubicBezTo>
                  <a:pt x="7990" y="3367"/>
                  <a:pt x="8806" y="3230"/>
                  <a:pt x="9479" y="3035"/>
                </a:cubicBezTo>
                <a:cubicBezTo>
                  <a:pt x="10084" y="2860"/>
                  <a:pt x="10536" y="2651"/>
                  <a:pt x="10825" y="2415"/>
                </a:cubicBezTo>
                <a:lnTo>
                  <a:pt x="10825" y="3625"/>
                </a:lnTo>
                <a:cubicBezTo>
                  <a:pt x="10825" y="3806"/>
                  <a:pt x="10639" y="3972"/>
                  <a:pt x="10481" y="4079"/>
                </a:cubicBezTo>
                <a:close/>
                <a:moveTo>
                  <a:pt x="5000" y="3754"/>
                </a:moveTo>
                <a:lnTo>
                  <a:pt x="5000" y="4729"/>
                </a:lnTo>
                <a:lnTo>
                  <a:pt x="6200" y="4729"/>
                </a:lnTo>
                <a:lnTo>
                  <a:pt x="6200" y="3754"/>
                </a:lnTo>
                <a:lnTo>
                  <a:pt x="5000" y="3754"/>
                </a:lnTo>
                <a:close/>
                <a:moveTo>
                  <a:pt x="5950" y="4479"/>
                </a:moveTo>
                <a:lnTo>
                  <a:pt x="5250" y="4479"/>
                </a:lnTo>
                <a:lnTo>
                  <a:pt x="5250" y="4004"/>
                </a:lnTo>
                <a:lnTo>
                  <a:pt x="5950" y="4004"/>
                </a:lnTo>
                <a:lnTo>
                  <a:pt x="5950" y="4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8AAFBFA-D48A-40EB-971F-715F3FBB715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8" t="51692" r="18241" b="34017"/>
          <a:stretch/>
        </p:blipFill>
        <p:spPr>
          <a:xfrm>
            <a:off x="11094005" y="-4018"/>
            <a:ext cx="1114825" cy="55744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8BC420E-7E3E-43C0-8D36-3AD2CE26D0D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4" t="13137" r="12635" b="62575"/>
          <a:stretch/>
        </p:blipFill>
        <p:spPr>
          <a:xfrm flipV="1">
            <a:off x="11565261" y="687243"/>
            <a:ext cx="532955" cy="166559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3A7E10-3D15-411F-A121-0F2AD89992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42" y="3428999"/>
            <a:ext cx="1699134" cy="121347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27A68E8-F497-4232-9EB7-0DC0642A8D9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007" y="4720325"/>
            <a:ext cx="2695181" cy="1924818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6008D4A-6808-4523-8743-D2482C28C7CB}"/>
              </a:ext>
            </a:extLst>
          </p:cNvPr>
          <p:cNvCxnSpPr>
            <a:cxnSpLocks/>
          </p:cNvCxnSpPr>
          <p:nvPr/>
        </p:nvCxnSpPr>
        <p:spPr>
          <a:xfrm>
            <a:off x="2848560" y="505297"/>
            <a:ext cx="8636491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813E0675-CF63-4254-A6AB-C91F76D3261A}"/>
              </a:ext>
            </a:extLst>
          </p:cNvPr>
          <p:cNvSpPr/>
          <p:nvPr/>
        </p:nvSpPr>
        <p:spPr>
          <a:xfrm flipV="1">
            <a:off x="8940906" y="5160593"/>
            <a:ext cx="442802" cy="381726"/>
          </a:xfrm>
          <a:prstGeom prst="triangle">
            <a:avLst/>
          </a:prstGeom>
          <a:solidFill>
            <a:srgbClr val="FFB30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1302A70-1045-4701-86C1-EBCABD9D05E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268154" y="-14974"/>
            <a:ext cx="594346" cy="63435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82A443F-4D3A-406F-B015-4141995AFD2D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0602" y="7497"/>
            <a:ext cx="1947958" cy="60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63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00"/>
                            </p:stCondLst>
                            <p:childTnLst>
                              <p:par>
                                <p:cTn id="2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900"/>
                            </p:stCondLst>
                            <p:childTnLst>
                              <p:par>
                                <p:cTn id="33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7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6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600"/>
                            </p:stCondLst>
                            <p:childTnLst>
                              <p:par>
                                <p:cTn id="43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100"/>
                            </p:stCondLst>
                            <p:childTnLst>
                              <p:par>
                                <p:cTn id="4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600"/>
                            </p:stCondLst>
                            <p:childTnLst>
                              <p:par>
                                <p:cTn id="53" presetID="0" presetClass="entr" presetSubtype="0" de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150000" y="150000"/>
                                      <p:to x="50000" y="50000"/>
                                    </p:animScale>
                                    <p:anim to="" calcmode="lin" valueType="num">
                                      <p:cBhvr>
                                        <p:cTn id="56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50000" y="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8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Rot by="21600000" from="-2700000" to="1200000">
                                      <p:cBhvr>
                                        <p:cTn id="6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1600000" from="1200000" to="0">
                                      <p:cBhvr>
                                        <p:cTn id="62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Effect filter="fade">
                                      <p:cBhvr>
                                        <p:cTn id="63" dur="2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350"/>
                            </p:stCondLst>
                            <p:childTnLst>
                              <p:par>
                                <p:cTn id="65" presetID="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260"/>
                            </p:stCondLst>
                            <p:childTnLst>
                              <p:par>
                                <p:cTn id="7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760"/>
                            </p:stCondLst>
                            <p:childTnLst>
                              <p:par>
                                <p:cTn id="7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9" grpId="1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C0E5189-65E5-4B9B-85DD-E87D031416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85896A-4A24-4F0D-ACA9-85004E38CA2D}"/>
              </a:ext>
            </a:extLst>
          </p:cNvPr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B65418A8-F26A-4DB6-9647-E3BF0B43465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未 來 展 望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PA-图片 7">
            <a:extLst>
              <a:ext uri="{FF2B5EF4-FFF2-40B4-BE49-F238E27FC236}">
                <a16:creationId xmlns:a16="http://schemas.microsoft.com/office/drawing/2014/main" id="{08CD50E1-309A-4CCF-93F4-D80426AD809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6241" y="1445260"/>
            <a:ext cx="4367514" cy="5912356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FE9A3C16-0F17-4C01-A20A-CC48818D8C97}"/>
              </a:ext>
            </a:extLst>
          </p:cNvPr>
          <p:cNvGrpSpPr/>
          <p:nvPr/>
        </p:nvGrpSpPr>
        <p:grpSpPr>
          <a:xfrm>
            <a:off x="837565" y="2301875"/>
            <a:ext cx="3381375" cy="1333500"/>
            <a:chOff x="1707" y="3700"/>
            <a:chExt cx="5325" cy="2100"/>
          </a:xfrm>
        </p:grpSpPr>
        <p:sp>
          <p:nvSpPr>
            <p:cNvPr id="10" name="圆角矩形 3">
              <a:extLst>
                <a:ext uri="{FF2B5EF4-FFF2-40B4-BE49-F238E27FC236}">
                  <a16:creationId xmlns:a16="http://schemas.microsoft.com/office/drawing/2014/main" id="{DD90BA36-7A60-4375-BF36-4DAE3C5A1E34}"/>
                </a:ext>
              </a:extLst>
            </p:cNvPr>
            <p:cNvSpPr/>
            <p:nvPr/>
          </p:nvSpPr>
          <p:spPr>
            <a:xfrm>
              <a:off x="1707" y="3700"/>
              <a:ext cx="5325" cy="2100"/>
            </a:xfrm>
            <a:prstGeom prst="roundRect">
              <a:avLst/>
            </a:prstGeom>
            <a:solidFill>
              <a:srgbClr val="9BC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veterinarian_103712">
              <a:extLst>
                <a:ext uri="{FF2B5EF4-FFF2-40B4-BE49-F238E27FC236}">
                  <a16:creationId xmlns:a16="http://schemas.microsoft.com/office/drawing/2014/main" id="{CFDE0979-1502-4F54-B185-EEFE4B4DEF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96" y="4394"/>
              <a:ext cx="817" cy="712"/>
            </a:xfrm>
            <a:custGeom>
              <a:avLst/>
              <a:gdLst>
                <a:gd name="connsiteX0" fmla="*/ 283948 w 608344"/>
                <a:gd name="connsiteY0" fmla="*/ 287836 h 529452"/>
                <a:gd name="connsiteX1" fmla="*/ 324399 w 608344"/>
                <a:gd name="connsiteY1" fmla="*/ 287836 h 529452"/>
                <a:gd name="connsiteX2" fmla="*/ 331500 w 608344"/>
                <a:gd name="connsiteY2" fmla="*/ 294926 h 529452"/>
                <a:gd name="connsiteX3" fmla="*/ 331500 w 608344"/>
                <a:gd name="connsiteY3" fmla="*/ 328224 h 529452"/>
                <a:gd name="connsiteX4" fmla="*/ 364850 w 608344"/>
                <a:gd name="connsiteY4" fmla="*/ 328224 h 529452"/>
                <a:gd name="connsiteX5" fmla="*/ 371950 w 608344"/>
                <a:gd name="connsiteY5" fmla="*/ 335313 h 529452"/>
                <a:gd name="connsiteX6" fmla="*/ 371950 w 608344"/>
                <a:gd name="connsiteY6" fmla="*/ 375701 h 529452"/>
                <a:gd name="connsiteX7" fmla="*/ 364850 w 608344"/>
                <a:gd name="connsiteY7" fmla="*/ 383005 h 529452"/>
                <a:gd name="connsiteX8" fmla="*/ 331500 w 608344"/>
                <a:gd name="connsiteY8" fmla="*/ 383005 h 529452"/>
                <a:gd name="connsiteX9" fmla="*/ 331500 w 608344"/>
                <a:gd name="connsiteY9" fmla="*/ 416088 h 529452"/>
                <a:gd name="connsiteX10" fmla="*/ 324399 w 608344"/>
                <a:gd name="connsiteY10" fmla="*/ 423392 h 529452"/>
                <a:gd name="connsiteX11" fmla="*/ 283948 w 608344"/>
                <a:gd name="connsiteY11" fmla="*/ 423392 h 529452"/>
                <a:gd name="connsiteX12" fmla="*/ 276633 w 608344"/>
                <a:gd name="connsiteY12" fmla="*/ 416088 h 529452"/>
                <a:gd name="connsiteX13" fmla="*/ 276633 w 608344"/>
                <a:gd name="connsiteY13" fmla="*/ 383005 h 529452"/>
                <a:gd name="connsiteX14" fmla="*/ 243498 w 608344"/>
                <a:gd name="connsiteY14" fmla="*/ 383005 h 529452"/>
                <a:gd name="connsiteX15" fmla="*/ 236182 w 608344"/>
                <a:gd name="connsiteY15" fmla="*/ 375701 h 529452"/>
                <a:gd name="connsiteX16" fmla="*/ 236182 w 608344"/>
                <a:gd name="connsiteY16" fmla="*/ 335313 h 529452"/>
                <a:gd name="connsiteX17" fmla="*/ 243498 w 608344"/>
                <a:gd name="connsiteY17" fmla="*/ 328224 h 529452"/>
                <a:gd name="connsiteX18" fmla="*/ 276633 w 608344"/>
                <a:gd name="connsiteY18" fmla="*/ 328224 h 529452"/>
                <a:gd name="connsiteX19" fmla="*/ 276633 w 608344"/>
                <a:gd name="connsiteY19" fmla="*/ 294926 h 529452"/>
                <a:gd name="connsiteX20" fmla="*/ 283948 w 608344"/>
                <a:gd name="connsiteY20" fmla="*/ 287836 h 529452"/>
                <a:gd name="connsiteX21" fmla="*/ 304172 w 608344"/>
                <a:gd name="connsiteY21" fmla="*/ 224664 h 529452"/>
                <a:gd name="connsiteX22" fmla="*/ 172938 w 608344"/>
                <a:gd name="connsiteY22" fmla="*/ 355472 h 529452"/>
                <a:gd name="connsiteX23" fmla="*/ 304172 w 608344"/>
                <a:gd name="connsiteY23" fmla="*/ 486494 h 529452"/>
                <a:gd name="connsiteX24" fmla="*/ 435406 w 608344"/>
                <a:gd name="connsiteY24" fmla="*/ 355472 h 529452"/>
                <a:gd name="connsiteX25" fmla="*/ 304172 w 608344"/>
                <a:gd name="connsiteY25" fmla="*/ 224664 h 529452"/>
                <a:gd name="connsiteX26" fmla="*/ 304172 w 608344"/>
                <a:gd name="connsiteY26" fmla="*/ 181706 h 529452"/>
                <a:gd name="connsiteX27" fmla="*/ 478433 w 608344"/>
                <a:gd name="connsiteY27" fmla="*/ 355472 h 529452"/>
                <a:gd name="connsiteX28" fmla="*/ 304172 w 608344"/>
                <a:gd name="connsiteY28" fmla="*/ 529452 h 529452"/>
                <a:gd name="connsiteX29" fmla="*/ 129911 w 608344"/>
                <a:gd name="connsiteY29" fmla="*/ 355472 h 529452"/>
                <a:gd name="connsiteX30" fmla="*/ 304172 w 608344"/>
                <a:gd name="connsiteY30" fmla="*/ 181706 h 529452"/>
                <a:gd name="connsiteX31" fmla="*/ 530687 w 608344"/>
                <a:gd name="connsiteY31" fmla="*/ 178714 h 529452"/>
                <a:gd name="connsiteX32" fmla="*/ 496054 w 608344"/>
                <a:gd name="connsiteY32" fmla="*/ 213285 h 529452"/>
                <a:gd name="connsiteX33" fmla="*/ 530687 w 608344"/>
                <a:gd name="connsiteY33" fmla="*/ 247642 h 529452"/>
                <a:gd name="connsiteX34" fmla="*/ 565321 w 608344"/>
                <a:gd name="connsiteY34" fmla="*/ 213285 h 529452"/>
                <a:gd name="connsiteX35" fmla="*/ 530687 w 608344"/>
                <a:gd name="connsiteY35" fmla="*/ 178714 h 529452"/>
                <a:gd name="connsiteX36" fmla="*/ 77657 w 608344"/>
                <a:gd name="connsiteY36" fmla="*/ 178714 h 529452"/>
                <a:gd name="connsiteX37" fmla="*/ 43023 w 608344"/>
                <a:gd name="connsiteY37" fmla="*/ 213285 h 529452"/>
                <a:gd name="connsiteX38" fmla="*/ 77657 w 608344"/>
                <a:gd name="connsiteY38" fmla="*/ 247642 h 529452"/>
                <a:gd name="connsiteX39" fmla="*/ 112290 w 608344"/>
                <a:gd name="connsiteY39" fmla="*/ 213285 h 529452"/>
                <a:gd name="connsiteX40" fmla="*/ 77657 w 608344"/>
                <a:gd name="connsiteY40" fmla="*/ 178714 h 529452"/>
                <a:gd name="connsiteX41" fmla="*/ 530687 w 608344"/>
                <a:gd name="connsiteY41" fmla="*/ 135768 h 529452"/>
                <a:gd name="connsiteX42" fmla="*/ 608344 w 608344"/>
                <a:gd name="connsiteY42" fmla="*/ 213070 h 529452"/>
                <a:gd name="connsiteX43" fmla="*/ 530687 w 608344"/>
                <a:gd name="connsiteY43" fmla="*/ 290588 h 529452"/>
                <a:gd name="connsiteX44" fmla="*/ 453030 w 608344"/>
                <a:gd name="connsiteY44" fmla="*/ 213070 h 529452"/>
                <a:gd name="connsiteX45" fmla="*/ 530687 w 608344"/>
                <a:gd name="connsiteY45" fmla="*/ 135768 h 529452"/>
                <a:gd name="connsiteX46" fmla="*/ 77657 w 608344"/>
                <a:gd name="connsiteY46" fmla="*/ 135768 h 529452"/>
                <a:gd name="connsiteX47" fmla="*/ 155314 w 608344"/>
                <a:gd name="connsiteY47" fmla="*/ 213285 h 529452"/>
                <a:gd name="connsiteX48" fmla="*/ 77657 w 608344"/>
                <a:gd name="connsiteY48" fmla="*/ 290588 h 529452"/>
                <a:gd name="connsiteX49" fmla="*/ 0 w 608344"/>
                <a:gd name="connsiteY49" fmla="*/ 213285 h 529452"/>
                <a:gd name="connsiteX50" fmla="*/ 77657 w 608344"/>
                <a:gd name="connsiteY50" fmla="*/ 135768 h 529452"/>
                <a:gd name="connsiteX51" fmla="*/ 396859 w 608344"/>
                <a:gd name="connsiteY51" fmla="*/ 42954 h 529452"/>
                <a:gd name="connsiteX52" fmla="*/ 355984 w 608344"/>
                <a:gd name="connsiteY52" fmla="*/ 83761 h 529452"/>
                <a:gd name="connsiteX53" fmla="*/ 396859 w 608344"/>
                <a:gd name="connsiteY53" fmla="*/ 124567 h 529452"/>
                <a:gd name="connsiteX54" fmla="*/ 437735 w 608344"/>
                <a:gd name="connsiteY54" fmla="*/ 83761 h 529452"/>
                <a:gd name="connsiteX55" fmla="*/ 396859 w 608344"/>
                <a:gd name="connsiteY55" fmla="*/ 42954 h 529452"/>
                <a:gd name="connsiteX56" fmla="*/ 211237 w 608344"/>
                <a:gd name="connsiteY56" fmla="*/ 42954 h 529452"/>
                <a:gd name="connsiteX57" fmla="*/ 170378 w 608344"/>
                <a:gd name="connsiteY57" fmla="*/ 83761 h 529452"/>
                <a:gd name="connsiteX58" fmla="*/ 211237 w 608344"/>
                <a:gd name="connsiteY58" fmla="*/ 124567 h 529452"/>
                <a:gd name="connsiteX59" fmla="*/ 252096 w 608344"/>
                <a:gd name="connsiteY59" fmla="*/ 83761 h 529452"/>
                <a:gd name="connsiteX60" fmla="*/ 211237 w 608344"/>
                <a:gd name="connsiteY60" fmla="*/ 42954 h 529452"/>
                <a:gd name="connsiteX61" fmla="*/ 396859 w 608344"/>
                <a:gd name="connsiteY61" fmla="*/ 0 h 529452"/>
                <a:gd name="connsiteX62" fmla="*/ 480761 w 608344"/>
                <a:gd name="connsiteY62" fmla="*/ 83761 h 529452"/>
                <a:gd name="connsiteX63" fmla="*/ 396859 w 608344"/>
                <a:gd name="connsiteY63" fmla="*/ 167522 h 529452"/>
                <a:gd name="connsiteX64" fmla="*/ 312957 w 608344"/>
                <a:gd name="connsiteY64" fmla="*/ 83761 h 529452"/>
                <a:gd name="connsiteX65" fmla="*/ 396859 w 608344"/>
                <a:gd name="connsiteY65" fmla="*/ 0 h 529452"/>
                <a:gd name="connsiteX66" fmla="*/ 211237 w 608344"/>
                <a:gd name="connsiteY66" fmla="*/ 0 h 529452"/>
                <a:gd name="connsiteX67" fmla="*/ 295104 w 608344"/>
                <a:gd name="connsiteY67" fmla="*/ 83761 h 529452"/>
                <a:gd name="connsiteX68" fmla="*/ 211237 w 608344"/>
                <a:gd name="connsiteY68" fmla="*/ 167522 h 529452"/>
                <a:gd name="connsiteX69" fmla="*/ 127370 w 608344"/>
                <a:gd name="connsiteY69" fmla="*/ 83761 h 529452"/>
                <a:gd name="connsiteX70" fmla="*/ 211237 w 608344"/>
                <a:gd name="connsiteY70" fmla="*/ 0 h 52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8344" h="529452">
                  <a:moveTo>
                    <a:pt x="283948" y="287836"/>
                  </a:moveTo>
                  <a:lnTo>
                    <a:pt x="324399" y="287836"/>
                  </a:lnTo>
                  <a:cubicBezTo>
                    <a:pt x="328272" y="287836"/>
                    <a:pt x="331500" y="291059"/>
                    <a:pt x="331500" y="294926"/>
                  </a:cubicBezTo>
                  <a:lnTo>
                    <a:pt x="331500" y="328224"/>
                  </a:lnTo>
                  <a:lnTo>
                    <a:pt x="364850" y="328224"/>
                  </a:lnTo>
                  <a:cubicBezTo>
                    <a:pt x="368723" y="328224"/>
                    <a:pt x="371950" y="331446"/>
                    <a:pt x="371950" y="335313"/>
                  </a:cubicBezTo>
                  <a:lnTo>
                    <a:pt x="371950" y="375701"/>
                  </a:lnTo>
                  <a:cubicBezTo>
                    <a:pt x="371950" y="379782"/>
                    <a:pt x="368723" y="383005"/>
                    <a:pt x="364850" y="383005"/>
                  </a:cubicBezTo>
                  <a:lnTo>
                    <a:pt x="331500" y="383005"/>
                  </a:lnTo>
                  <a:lnTo>
                    <a:pt x="331500" y="416088"/>
                  </a:lnTo>
                  <a:cubicBezTo>
                    <a:pt x="331500" y="420170"/>
                    <a:pt x="328272" y="423392"/>
                    <a:pt x="324399" y="423392"/>
                  </a:cubicBezTo>
                  <a:lnTo>
                    <a:pt x="283948" y="423392"/>
                  </a:lnTo>
                  <a:cubicBezTo>
                    <a:pt x="279860" y="423392"/>
                    <a:pt x="276633" y="420170"/>
                    <a:pt x="276633" y="416088"/>
                  </a:cubicBezTo>
                  <a:lnTo>
                    <a:pt x="276633" y="383005"/>
                  </a:lnTo>
                  <a:lnTo>
                    <a:pt x="243498" y="383005"/>
                  </a:lnTo>
                  <a:cubicBezTo>
                    <a:pt x="239410" y="383005"/>
                    <a:pt x="236182" y="379782"/>
                    <a:pt x="236182" y="375701"/>
                  </a:cubicBezTo>
                  <a:lnTo>
                    <a:pt x="236182" y="335313"/>
                  </a:lnTo>
                  <a:cubicBezTo>
                    <a:pt x="236182" y="331446"/>
                    <a:pt x="239410" y="328224"/>
                    <a:pt x="243498" y="328224"/>
                  </a:cubicBezTo>
                  <a:lnTo>
                    <a:pt x="276633" y="328224"/>
                  </a:lnTo>
                  <a:lnTo>
                    <a:pt x="276633" y="294926"/>
                  </a:lnTo>
                  <a:cubicBezTo>
                    <a:pt x="276633" y="291059"/>
                    <a:pt x="279860" y="287836"/>
                    <a:pt x="283948" y="287836"/>
                  </a:cubicBezTo>
                  <a:close/>
                  <a:moveTo>
                    <a:pt x="304172" y="224664"/>
                  </a:moveTo>
                  <a:cubicBezTo>
                    <a:pt x="231886" y="224664"/>
                    <a:pt x="172938" y="283302"/>
                    <a:pt x="172938" y="355472"/>
                  </a:cubicBezTo>
                  <a:cubicBezTo>
                    <a:pt x="172938" y="427856"/>
                    <a:pt x="231886" y="486494"/>
                    <a:pt x="304172" y="486494"/>
                  </a:cubicBezTo>
                  <a:cubicBezTo>
                    <a:pt x="376458" y="486494"/>
                    <a:pt x="435406" y="427856"/>
                    <a:pt x="435406" y="355472"/>
                  </a:cubicBezTo>
                  <a:cubicBezTo>
                    <a:pt x="435406" y="283302"/>
                    <a:pt x="376458" y="224664"/>
                    <a:pt x="304172" y="224664"/>
                  </a:cubicBezTo>
                  <a:close/>
                  <a:moveTo>
                    <a:pt x="304172" y="181706"/>
                  </a:moveTo>
                  <a:cubicBezTo>
                    <a:pt x="400123" y="181706"/>
                    <a:pt x="478433" y="259675"/>
                    <a:pt x="478433" y="355472"/>
                  </a:cubicBezTo>
                  <a:cubicBezTo>
                    <a:pt x="478433" y="451483"/>
                    <a:pt x="400123" y="529452"/>
                    <a:pt x="304172" y="529452"/>
                  </a:cubicBezTo>
                  <a:cubicBezTo>
                    <a:pt x="208005" y="529452"/>
                    <a:pt x="129911" y="451483"/>
                    <a:pt x="129911" y="355472"/>
                  </a:cubicBezTo>
                  <a:cubicBezTo>
                    <a:pt x="129911" y="259675"/>
                    <a:pt x="208005" y="181706"/>
                    <a:pt x="304172" y="181706"/>
                  </a:cubicBezTo>
                  <a:close/>
                  <a:moveTo>
                    <a:pt x="530687" y="178714"/>
                  </a:moveTo>
                  <a:cubicBezTo>
                    <a:pt x="511542" y="178714"/>
                    <a:pt x="496054" y="194174"/>
                    <a:pt x="496054" y="213285"/>
                  </a:cubicBezTo>
                  <a:cubicBezTo>
                    <a:pt x="496054" y="232181"/>
                    <a:pt x="511542" y="247642"/>
                    <a:pt x="530687" y="247642"/>
                  </a:cubicBezTo>
                  <a:cubicBezTo>
                    <a:pt x="549617" y="247642"/>
                    <a:pt x="565321" y="232181"/>
                    <a:pt x="565321" y="213285"/>
                  </a:cubicBezTo>
                  <a:cubicBezTo>
                    <a:pt x="565321" y="194174"/>
                    <a:pt x="549617" y="178714"/>
                    <a:pt x="530687" y="178714"/>
                  </a:cubicBezTo>
                  <a:close/>
                  <a:moveTo>
                    <a:pt x="77657" y="178714"/>
                  </a:moveTo>
                  <a:cubicBezTo>
                    <a:pt x="58511" y="178714"/>
                    <a:pt x="43023" y="194174"/>
                    <a:pt x="43023" y="213285"/>
                  </a:cubicBezTo>
                  <a:cubicBezTo>
                    <a:pt x="43023" y="232181"/>
                    <a:pt x="58511" y="247642"/>
                    <a:pt x="77657" y="247642"/>
                  </a:cubicBezTo>
                  <a:cubicBezTo>
                    <a:pt x="96802" y="247642"/>
                    <a:pt x="112290" y="232181"/>
                    <a:pt x="112290" y="213285"/>
                  </a:cubicBezTo>
                  <a:cubicBezTo>
                    <a:pt x="112290" y="194174"/>
                    <a:pt x="96802" y="178714"/>
                    <a:pt x="77657" y="178714"/>
                  </a:cubicBezTo>
                  <a:close/>
                  <a:moveTo>
                    <a:pt x="530687" y="135768"/>
                  </a:moveTo>
                  <a:cubicBezTo>
                    <a:pt x="573495" y="135768"/>
                    <a:pt x="608344" y="170339"/>
                    <a:pt x="608344" y="213070"/>
                  </a:cubicBezTo>
                  <a:cubicBezTo>
                    <a:pt x="608344" y="255802"/>
                    <a:pt x="573495" y="290588"/>
                    <a:pt x="530687" y="290588"/>
                  </a:cubicBezTo>
                  <a:cubicBezTo>
                    <a:pt x="487879" y="290588"/>
                    <a:pt x="453030" y="255802"/>
                    <a:pt x="453030" y="213070"/>
                  </a:cubicBezTo>
                  <a:cubicBezTo>
                    <a:pt x="453030" y="170339"/>
                    <a:pt x="487879" y="135768"/>
                    <a:pt x="530687" y="135768"/>
                  </a:cubicBezTo>
                  <a:close/>
                  <a:moveTo>
                    <a:pt x="77657" y="135768"/>
                  </a:moveTo>
                  <a:cubicBezTo>
                    <a:pt x="120465" y="135768"/>
                    <a:pt x="155314" y="170339"/>
                    <a:pt x="155314" y="213285"/>
                  </a:cubicBezTo>
                  <a:cubicBezTo>
                    <a:pt x="155314" y="255802"/>
                    <a:pt x="120465" y="290588"/>
                    <a:pt x="77657" y="290588"/>
                  </a:cubicBezTo>
                  <a:cubicBezTo>
                    <a:pt x="34849" y="290588"/>
                    <a:pt x="0" y="255802"/>
                    <a:pt x="0" y="213285"/>
                  </a:cubicBezTo>
                  <a:cubicBezTo>
                    <a:pt x="0" y="170339"/>
                    <a:pt x="34849" y="135768"/>
                    <a:pt x="77657" y="135768"/>
                  </a:cubicBezTo>
                  <a:close/>
                  <a:moveTo>
                    <a:pt x="396859" y="42954"/>
                  </a:moveTo>
                  <a:cubicBezTo>
                    <a:pt x="374485" y="42954"/>
                    <a:pt x="355984" y="61424"/>
                    <a:pt x="355984" y="83761"/>
                  </a:cubicBezTo>
                  <a:cubicBezTo>
                    <a:pt x="355984" y="106312"/>
                    <a:pt x="374485" y="124567"/>
                    <a:pt x="396859" y="124567"/>
                  </a:cubicBezTo>
                  <a:cubicBezTo>
                    <a:pt x="419448" y="124567"/>
                    <a:pt x="437735" y="106312"/>
                    <a:pt x="437735" y="83761"/>
                  </a:cubicBezTo>
                  <a:cubicBezTo>
                    <a:pt x="437735" y="61424"/>
                    <a:pt x="419448" y="42954"/>
                    <a:pt x="396859" y="42954"/>
                  </a:cubicBezTo>
                  <a:close/>
                  <a:moveTo>
                    <a:pt x="211237" y="42954"/>
                  </a:moveTo>
                  <a:cubicBezTo>
                    <a:pt x="188872" y="42954"/>
                    <a:pt x="170378" y="61424"/>
                    <a:pt x="170378" y="83761"/>
                  </a:cubicBezTo>
                  <a:cubicBezTo>
                    <a:pt x="170378" y="106312"/>
                    <a:pt x="188872" y="124567"/>
                    <a:pt x="211237" y="124567"/>
                  </a:cubicBezTo>
                  <a:cubicBezTo>
                    <a:pt x="233816" y="124567"/>
                    <a:pt x="252096" y="106312"/>
                    <a:pt x="252096" y="83761"/>
                  </a:cubicBezTo>
                  <a:cubicBezTo>
                    <a:pt x="252096" y="61424"/>
                    <a:pt x="233816" y="42954"/>
                    <a:pt x="211237" y="42954"/>
                  </a:cubicBezTo>
                  <a:close/>
                  <a:moveTo>
                    <a:pt x="396859" y="0"/>
                  </a:moveTo>
                  <a:cubicBezTo>
                    <a:pt x="443113" y="0"/>
                    <a:pt x="480761" y="37585"/>
                    <a:pt x="480761" y="83761"/>
                  </a:cubicBezTo>
                  <a:cubicBezTo>
                    <a:pt x="480761" y="129937"/>
                    <a:pt x="443113" y="167522"/>
                    <a:pt x="396859" y="167522"/>
                  </a:cubicBezTo>
                  <a:cubicBezTo>
                    <a:pt x="350606" y="167522"/>
                    <a:pt x="312957" y="129937"/>
                    <a:pt x="312957" y="83761"/>
                  </a:cubicBezTo>
                  <a:cubicBezTo>
                    <a:pt x="312957" y="37585"/>
                    <a:pt x="350606" y="0"/>
                    <a:pt x="396859" y="0"/>
                  </a:cubicBezTo>
                  <a:close/>
                  <a:moveTo>
                    <a:pt x="211237" y="0"/>
                  </a:moveTo>
                  <a:cubicBezTo>
                    <a:pt x="257472" y="0"/>
                    <a:pt x="295104" y="37585"/>
                    <a:pt x="295104" y="83761"/>
                  </a:cubicBezTo>
                  <a:cubicBezTo>
                    <a:pt x="295104" y="129937"/>
                    <a:pt x="257472" y="167522"/>
                    <a:pt x="211237" y="167522"/>
                  </a:cubicBezTo>
                  <a:cubicBezTo>
                    <a:pt x="165002" y="167522"/>
                    <a:pt x="127370" y="129937"/>
                    <a:pt x="127370" y="83761"/>
                  </a:cubicBezTo>
                  <a:cubicBezTo>
                    <a:pt x="127370" y="37585"/>
                    <a:pt x="165002" y="0"/>
                    <a:pt x="2112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264D694-D662-4E68-AC6E-0F620A55415D}"/>
                </a:ext>
              </a:extLst>
            </p:cNvPr>
            <p:cNvSpPr txBox="1"/>
            <p:nvPr/>
          </p:nvSpPr>
          <p:spPr>
            <a:xfrm>
              <a:off x="3130" y="4487"/>
              <a:ext cx="3684" cy="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40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r>
                <a:rPr lang="zh-TW" altLang="en-US" dirty="0">
                  <a:sym typeface="+mn-lt"/>
                </a:rPr>
                <a:t>與獸醫合作 </a:t>
              </a:r>
              <a:r>
                <a:rPr lang="en-US" altLang="zh-TW" dirty="0">
                  <a:sym typeface="+mn-lt"/>
                </a:rPr>
                <a:t>–</a:t>
              </a:r>
              <a:r>
                <a:rPr lang="zh-TW" altLang="en-US" dirty="0">
                  <a:sym typeface="+mn-lt"/>
                </a:rPr>
                <a:t> 線上諮詢</a:t>
              </a:r>
              <a:endParaRPr lang="en-US" altLang="zh-CN" dirty="0">
                <a:sym typeface="+mn-lt"/>
              </a:endParaRPr>
            </a:p>
          </p:txBody>
        </p:sp>
      </p:grpSp>
      <p:grpSp>
        <p:nvGrpSpPr>
          <p:cNvPr id="13" name="组合 8">
            <a:extLst>
              <a:ext uri="{FF2B5EF4-FFF2-40B4-BE49-F238E27FC236}">
                <a16:creationId xmlns:a16="http://schemas.microsoft.com/office/drawing/2014/main" id="{473CD33A-C582-4D6C-8611-E8671DB57A9C}"/>
              </a:ext>
            </a:extLst>
          </p:cNvPr>
          <p:cNvGrpSpPr/>
          <p:nvPr/>
        </p:nvGrpSpPr>
        <p:grpSpPr>
          <a:xfrm>
            <a:off x="4647565" y="2301875"/>
            <a:ext cx="3381375" cy="1333500"/>
            <a:chOff x="1707" y="3700"/>
            <a:chExt cx="5325" cy="2100"/>
          </a:xfrm>
        </p:grpSpPr>
        <p:sp>
          <p:nvSpPr>
            <p:cNvPr id="14" name="圆角矩形 17">
              <a:extLst>
                <a:ext uri="{FF2B5EF4-FFF2-40B4-BE49-F238E27FC236}">
                  <a16:creationId xmlns:a16="http://schemas.microsoft.com/office/drawing/2014/main" id="{1BA5AD42-1D64-4211-AB20-EE9C1E99D8D5}"/>
                </a:ext>
              </a:extLst>
            </p:cNvPr>
            <p:cNvSpPr/>
            <p:nvPr/>
          </p:nvSpPr>
          <p:spPr>
            <a:xfrm>
              <a:off x="1707" y="3700"/>
              <a:ext cx="5325" cy="2100"/>
            </a:xfrm>
            <a:prstGeom prst="roundRect">
              <a:avLst/>
            </a:prstGeom>
            <a:solidFill>
              <a:srgbClr val="9BC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veterinarian_103712">
              <a:extLst>
                <a:ext uri="{FF2B5EF4-FFF2-40B4-BE49-F238E27FC236}">
                  <a16:creationId xmlns:a16="http://schemas.microsoft.com/office/drawing/2014/main" id="{FED11671-87E5-4258-9783-5FA5C65C175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80" y="4341"/>
              <a:ext cx="647" cy="816"/>
            </a:xfrm>
            <a:custGeom>
              <a:avLst/>
              <a:gdLst>
                <a:gd name="connsiteX0" fmla="*/ 45850 w 481011"/>
                <a:gd name="connsiteY0" fmla="*/ 556082 h 606651"/>
                <a:gd name="connsiteX1" fmla="*/ 33122 w 481011"/>
                <a:gd name="connsiteY1" fmla="*/ 581322 h 606651"/>
                <a:gd name="connsiteX2" fmla="*/ 447898 w 481011"/>
                <a:gd name="connsiteY2" fmla="*/ 581322 h 606651"/>
                <a:gd name="connsiteX3" fmla="*/ 435170 w 481011"/>
                <a:gd name="connsiteY3" fmla="*/ 556082 h 606651"/>
                <a:gd name="connsiteX4" fmla="*/ 404996 w 481011"/>
                <a:gd name="connsiteY4" fmla="*/ 556082 h 606651"/>
                <a:gd name="connsiteX5" fmla="*/ 392357 w 481011"/>
                <a:gd name="connsiteY5" fmla="*/ 568702 h 606651"/>
                <a:gd name="connsiteX6" fmla="*/ 379718 w 481011"/>
                <a:gd name="connsiteY6" fmla="*/ 556082 h 606651"/>
                <a:gd name="connsiteX7" fmla="*/ 354440 w 481011"/>
                <a:gd name="connsiteY7" fmla="*/ 556082 h 606651"/>
                <a:gd name="connsiteX8" fmla="*/ 341801 w 481011"/>
                <a:gd name="connsiteY8" fmla="*/ 568702 h 606651"/>
                <a:gd name="connsiteX9" fmla="*/ 329073 w 481011"/>
                <a:gd name="connsiteY9" fmla="*/ 556082 h 606651"/>
                <a:gd name="connsiteX10" fmla="*/ 303795 w 481011"/>
                <a:gd name="connsiteY10" fmla="*/ 556082 h 606651"/>
                <a:gd name="connsiteX11" fmla="*/ 291155 w 481011"/>
                <a:gd name="connsiteY11" fmla="*/ 568702 h 606651"/>
                <a:gd name="connsiteX12" fmla="*/ 278427 w 481011"/>
                <a:gd name="connsiteY12" fmla="*/ 556082 h 606651"/>
                <a:gd name="connsiteX13" fmla="*/ 253149 w 481011"/>
                <a:gd name="connsiteY13" fmla="*/ 556082 h 606651"/>
                <a:gd name="connsiteX14" fmla="*/ 240510 w 481011"/>
                <a:gd name="connsiteY14" fmla="*/ 568702 h 606651"/>
                <a:gd name="connsiteX15" fmla="*/ 227871 w 481011"/>
                <a:gd name="connsiteY15" fmla="*/ 556082 h 606651"/>
                <a:gd name="connsiteX16" fmla="*/ 202504 w 481011"/>
                <a:gd name="connsiteY16" fmla="*/ 556082 h 606651"/>
                <a:gd name="connsiteX17" fmla="*/ 189865 w 481011"/>
                <a:gd name="connsiteY17" fmla="*/ 568702 h 606651"/>
                <a:gd name="connsiteX18" fmla="*/ 177225 w 481011"/>
                <a:gd name="connsiteY18" fmla="*/ 556082 h 606651"/>
                <a:gd name="connsiteX19" fmla="*/ 151858 w 481011"/>
                <a:gd name="connsiteY19" fmla="*/ 556082 h 606651"/>
                <a:gd name="connsiteX20" fmla="*/ 139219 w 481011"/>
                <a:gd name="connsiteY20" fmla="*/ 568702 h 606651"/>
                <a:gd name="connsiteX21" fmla="*/ 126580 w 481011"/>
                <a:gd name="connsiteY21" fmla="*/ 556082 h 606651"/>
                <a:gd name="connsiteX22" fmla="*/ 101302 w 481011"/>
                <a:gd name="connsiteY22" fmla="*/ 556082 h 606651"/>
                <a:gd name="connsiteX23" fmla="*/ 88574 w 481011"/>
                <a:gd name="connsiteY23" fmla="*/ 568702 h 606651"/>
                <a:gd name="connsiteX24" fmla="*/ 75935 w 481011"/>
                <a:gd name="connsiteY24" fmla="*/ 556082 h 606651"/>
                <a:gd name="connsiteX25" fmla="*/ 39441 w 481011"/>
                <a:gd name="connsiteY25" fmla="*/ 379135 h 606651"/>
                <a:gd name="connsiteX26" fmla="*/ 49321 w 481011"/>
                <a:gd name="connsiteY26" fmla="*/ 530842 h 606651"/>
                <a:gd name="connsiteX27" fmla="*/ 431966 w 481011"/>
                <a:gd name="connsiteY27" fmla="*/ 530842 h 606651"/>
                <a:gd name="connsiteX28" fmla="*/ 441846 w 481011"/>
                <a:gd name="connsiteY28" fmla="*/ 379135 h 606651"/>
                <a:gd name="connsiteX29" fmla="*/ 371974 w 481011"/>
                <a:gd name="connsiteY29" fmla="*/ 379135 h 606651"/>
                <a:gd name="connsiteX30" fmla="*/ 240510 w 481011"/>
                <a:gd name="connsiteY30" fmla="*/ 454944 h 606651"/>
                <a:gd name="connsiteX31" fmla="*/ 108957 w 481011"/>
                <a:gd name="connsiteY31" fmla="*/ 379135 h 606651"/>
                <a:gd name="connsiteX32" fmla="*/ 240475 w 481011"/>
                <a:gd name="connsiteY32" fmla="*/ 315970 h 606651"/>
                <a:gd name="connsiteX33" fmla="*/ 215115 w 481011"/>
                <a:gd name="connsiteY33" fmla="*/ 341211 h 606651"/>
                <a:gd name="connsiteX34" fmla="*/ 240475 w 481011"/>
                <a:gd name="connsiteY34" fmla="*/ 366540 h 606651"/>
                <a:gd name="connsiteX35" fmla="*/ 265745 w 481011"/>
                <a:gd name="connsiteY35" fmla="*/ 341211 h 606651"/>
                <a:gd name="connsiteX36" fmla="*/ 240475 w 481011"/>
                <a:gd name="connsiteY36" fmla="*/ 315970 h 606651"/>
                <a:gd name="connsiteX37" fmla="*/ 240475 w 481011"/>
                <a:gd name="connsiteY37" fmla="*/ 290730 h 606651"/>
                <a:gd name="connsiteX38" fmla="*/ 291105 w 481011"/>
                <a:gd name="connsiteY38" fmla="*/ 341211 h 606651"/>
                <a:gd name="connsiteX39" fmla="*/ 240475 w 481011"/>
                <a:gd name="connsiteY39" fmla="*/ 391780 h 606651"/>
                <a:gd name="connsiteX40" fmla="*/ 189844 w 481011"/>
                <a:gd name="connsiteY40" fmla="*/ 341211 h 606651"/>
                <a:gd name="connsiteX41" fmla="*/ 240475 w 481011"/>
                <a:gd name="connsiteY41" fmla="*/ 290730 h 606651"/>
                <a:gd name="connsiteX42" fmla="*/ 298678 w 481011"/>
                <a:gd name="connsiteY42" fmla="*/ 276847 h 606651"/>
                <a:gd name="connsiteX43" fmla="*/ 294140 w 481011"/>
                <a:gd name="connsiteY43" fmla="*/ 278714 h 606651"/>
                <a:gd name="connsiteX44" fmla="*/ 292271 w 481011"/>
                <a:gd name="connsiteY44" fmla="*/ 283160 h 606651"/>
                <a:gd name="connsiteX45" fmla="*/ 294140 w 481011"/>
                <a:gd name="connsiteY45" fmla="*/ 287605 h 606651"/>
                <a:gd name="connsiteX46" fmla="*/ 298678 w 481011"/>
                <a:gd name="connsiteY46" fmla="*/ 289472 h 606651"/>
                <a:gd name="connsiteX47" fmla="*/ 303127 w 481011"/>
                <a:gd name="connsiteY47" fmla="*/ 287605 h 606651"/>
                <a:gd name="connsiteX48" fmla="*/ 304907 w 481011"/>
                <a:gd name="connsiteY48" fmla="*/ 283160 h 606651"/>
                <a:gd name="connsiteX49" fmla="*/ 303127 w 481011"/>
                <a:gd name="connsiteY49" fmla="*/ 278714 h 606651"/>
                <a:gd name="connsiteX50" fmla="*/ 298678 w 481011"/>
                <a:gd name="connsiteY50" fmla="*/ 276847 h 606651"/>
                <a:gd name="connsiteX51" fmla="*/ 182281 w 481011"/>
                <a:gd name="connsiteY51" fmla="*/ 276847 h 606651"/>
                <a:gd name="connsiteX52" fmla="*/ 177831 w 481011"/>
                <a:gd name="connsiteY52" fmla="*/ 278714 h 606651"/>
                <a:gd name="connsiteX53" fmla="*/ 177831 w 481011"/>
                <a:gd name="connsiteY53" fmla="*/ 287605 h 606651"/>
                <a:gd name="connsiteX54" fmla="*/ 182281 w 481011"/>
                <a:gd name="connsiteY54" fmla="*/ 289472 h 606651"/>
                <a:gd name="connsiteX55" fmla="*/ 186819 w 481011"/>
                <a:gd name="connsiteY55" fmla="*/ 287605 h 606651"/>
                <a:gd name="connsiteX56" fmla="*/ 186819 w 481011"/>
                <a:gd name="connsiteY56" fmla="*/ 278714 h 606651"/>
                <a:gd name="connsiteX57" fmla="*/ 182281 w 481011"/>
                <a:gd name="connsiteY57" fmla="*/ 276847 h 606651"/>
                <a:gd name="connsiteX58" fmla="*/ 383723 w 481011"/>
                <a:gd name="connsiteY58" fmla="*/ 252756 h 606651"/>
                <a:gd name="connsiteX59" fmla="*/ 392357 w 481011"/>
                <a:gd name="connsiteY59" fmla="*/ 303325 h 606651"/>
                <a:gd name="connsiteX60" fmla="*/ 383723 w 481011"/>
                <a:gd name="connsiteY60" fmla="*/ 353895 h 606651"/>
                <a:gd name="connsiteX61" fmla="*/ 442469 w 481011"/>
                <a:gd name="connsiteY61" fmla="*/ 353895 h 606651"/>
                <a:gd name="connsiteX62" fmla="*/ 443003 w 481011"/>
                <a:gd name="connsiteY62" fmla="*/ 290705 h 606651"/>
                <a:gd name="connsiteX63" fmla="*/ 442825 w 481011"/>
                <a:gd name="connsiteY63" fmla="*/ 252756 h 606651"/>
                <a:gd name="connsiteX64" fmla="*/ 38284 w 481011"/>
                <a:gd name="connsiteY64" fmla="*/ 252756 h 606651"/>
                <a:gd name="connsiteX65" fmla="*/ 38017 w 481011"/>
                <a:gd name="connsiteY65" fmla="*/ 290705 h 606651"/>
                <a:gd name="connsiteX66" fmla="*/ 38729 w 481011"/>
                <a:gd name="connsiteY66" fmla="*/ 353895 h 606651"/>
                <a:gd name="connsiteX67" fmla="*/ 97297 w 481011"/>
                <a:gd name="connsiteY67" fmla="*/ 353895 h 606651"/>
                <a:gd name="connsiteX68" fmla="*/ 88574 w 481011"/>
                <a:gd name="connsiteY68" fmla="*/ 303325 h 606651"/>
                <a:gd name="connsiteX69" fmla="*/ 97297 w 481011"/>
                <a:gd name="connsiteY69" fmla="*/ 252756 h 606651"/>
                <a:gd name="connsiteX70" fmla="*/ 240479 w 481011"/>
                <a:gd name="connsiteY70" fmla="*/ 252753 h 606651"/>
                <a:gd name="connsiteX71" fmla="*/ 234161 w 481011"/>
                <a:gd name="connsiteY71" fmla="*/ 259065 h 606651"/>
                <a:gd name="connsiteX72" fmla="*/ 240479 w 481011"/>
                <a:gd name="connsiteY72" fmla="*/ 265378 h 606651"/>
                <a:gd name="connsiteX73" fmla="*/ 246798 w 481011"/>
                <a:gd name="connsiteY73" fmla="*/ 259065 h 606651"/>
                <a:gd name="connsiteX74" fmla="*/ 240479 w 481011"/>
                <a:gd name="connsiteY74" fmla="*/ 252753 h 606651"/>
                <a:gd name="connsiteX75" fmla="*/ 240479 w 481011"/>
                <a:gd name="connsiteY75" fmla="*/ 227503 h 606651"/>
                <a:gd name="connsiteX76" fmla="*/ 272070 w 481011"/>
                <a:gd name="connsiteY76" fmla="*/ 259065 h 606651"/>
                <a:gd name="connsiteX77" fmla="*/ 270735 w 481011"/>
                <a:gd name="connsiteY77" fmla="*/ 268134 h 606651"/>
                <a:gd name="connsiteX78" fmla="*/ 276253 w 481011"/>
                <a:gd name="connsiteY78" fmla="*/ 260755 h 606651"/>
                <a:gd name="connsiteX79" fmla="*/ 298678 w 481011"/>
                <a:gd name="connsiteY79" fmla="*/ 251508 h 606651"/>
                <a:gd name="connsiteX80" fmla="*/ 321014 w 481011"/>
                <a:gd name="connsiteY80" fmla="*/ 260844 h 606651"/>
                <a:gd name="connsiteX81" fmla="*/ 330269 w 481011"/>
                <a:gd name="connsiteY81" fmla="*/ 283160 h 606651"/>
                <a:gd name="connsiteX82" fmla="*/ 321014 w 481011"/>
                <a:gd name="connsiteY82" fmla="*/ 305476 h 606651"/>
                <a:gd name="connsiteX83" fmla="*/ 298678 w 481011"/>
                <a:gd name="connsiteY83" fmla="*/ 314722 h 606651"/>
                <a:gd name="connsiteX84" fmla="*/ 276253 w 481011"/>
                <a:gd name="connsiteY84" fmla="*/ 305476 h 606651"/>
                <a:gd name="connsiteX85" fmla="*/ 266998 w 481011"/>
                <a:gd name="connsiteY85" fmla="*/ 283160 h 606651"/>
                <a:gd name="connsiteX86" fmla="*/ 268333 w 481011"/>
                <a:gd name="connsiteY86" fmla="*/ 274091 h 606651"/>
                <a:gd name="connsiteX87" fmla="*/ 240479 w 481011"/>
                <a:gd name="connsiteY87" fmla="*/ 290717 h 606651"/>
                <a:gd name="connsiteX88" fmla="*/ 212537 w 481011"/>
                <a:gd name="connsiteY88" fmla="*/ 273913 h 606651"/>
                <a:gd name="connsiteX89" fmla="*/ 204706 w 481011"/>
                <a:gd name="connsiteY89" fmla="*/ 305476 h 606651"/>
                <a:gd name="connsiteX90" fmla="*/ 182281 w 481011"/>
                <a:gd name="connsiteY90" fmla="*/ 314722 h 606651"/>
                <a:gd name="connsiteX91" fmla="*/ 159944 w 481011"/>
                <a:gd name="connsiteY91" fmla="*/ 305476 h 606651"/>
                <a:gd name="connsiteX92" fmla="*/ 159944 w 481011"/>
                <a:gd name="connsiteY92" fmla="*/ 260755 h 606651"/>
                <a:gd name="connsiteX93" fmla="*/ 182281 w 481011"/>
                <a:gd name="connsiteY93" fmla="*/ 251508 h 606651"/>
                <a:gd name="connsiteX94" fmla="*/ 204706 w 481011"/>
                <a:gd name="connsiteY94" fmla="*/ 260755 h 606651"/>
                <a:gd name="connsiteX95" fmla="*/ 210223 w 481011"/>
                <a:gd name="connsiteY95" fmla="*/ 268223 h 606651"/>
                <a:gd name="connsiteX96" fmla="*/ 208799 w 481011"/>
                <a:gd name="connsiteY96" fmla="*/ 259065 h 606651"/>
                <a:gd name="connsiteX97" fmla="*/ 240479 w 481011"/>
                <a:gd name="connsiteY97" fmla="*/ 227503 h 606651"/>
                <a:gd name="connsiteX98" fmla="*/ 240510 w 481011"/>
                <a:gd name="connsiteY98" fmla="*/ 176947 h 606651"/>
                <a:gd name="connsiteX99" fmla="*/ 113941 w 481011"/>
                <a:gd name="connsiteY99" fmla="*/ 303325 h 606651"/>
                <a:gd name="connsiteX100" fmla="*/ 240510 w 481011"/>
                <a:gd name="connsiteY100" fmla="*/ 429704 h 606651"/>
                <a:gd name="connsiteX101" fmla="*/ 367079 w 481011"/>
                <a:gd name="connsiteY101" fmla="*/ 303325 h 606651"/>
                <a:gd name="connsiteX102" fmla="*/ 240510 w 481011"/>
                <a:gd name="connsiteY102" fmla="*/ 176947 h 606651"/>
                <a:gd name="connsiteX103" fmla="*/ 48965 w 481011"/>
                <a:gd name="connsiteY103" fmla="*/ 75809 h 606651"/>
                <a:gd name="connsiteX104" fmla="*/ 38729 w 481011"/>
                <a:gd name="connsiteY104" fmla="*/ 227516 h 606651"/>
                <a:gd name="connsiteX105" fmla="*/ 108957 w 481011"/>
                <a:gd name="connsiteY105" fmla="*/ 227516 h 606651"/>
                <a:gd name="connsiteX106" fmla="*/ 240510 w 481011"/>
                <a:gd name="connsiteY106" fmla="*/ 151618 h 606651"/>
                <a:gd name="connsiteX107" fmla="*/ 371974 w 481011"/>
                <a:gd name="connsiteY107" fmla="*/ 227516 h 606651"/>
                <a:gd name="connsiteX108" fmla="*/ 442380 w 481011"/>
                <a:gd name="connsiteY108" fmla="*/ 227516 h 606651"/>
                <a:gd name="connsiteX109" fmla="*/ 432500 w 481011"/>
                <a:gd name="connsiteY109" fmla="*/ 75809 h 606651"/>
                <a:gd name="connsiteX110" fmla="*/ 33122 w 481011"/>
                <a:gd name="connsiteY110" fmla="*/ 25240 h 606651"/>
                <a:gd name="connsiteX111" fmla="*/ 45850 w 481011"/>
                <a:gd name="connsiteY111" fmla="*/ 50569 h 606651"/>
                <a:gd name="connsiteX112" fmla="*/ 75935 w 481011"/>
                <a:gd name="connsiteY112" fmla="*/ 50569 h 606651"/>
                <a:gd name="connsiteX113" fmla="*/ 88574 w 481011"/>
                <a:gd name="connsiteY113" fmla="*/ 37949 h 606651"/>
                <a:gd name="connsiteX114" fmla="*/ 101302 w 481011"/>
                <a:gd name="connsiteY114" fmla="*/ 50569 h 606651"/>
                <a:gd name="connsiteX115" fmla="*/ 126580 w 481011"/>
                <a:gd name="connsiteY115" fmla="*/ 50569 h 606651"/>
                <a:gd name="connsiteX116" fmla="*/ 139219 w 481011"/>
                <a:gd name="connsiteY116" fmla="*/ 37949 h 606651"/>
                <a:gd name="connsiteX117" fmla="*/ 151858 w 481011"/>
                <a:gd name="connsiteY117" fmla="*/ 50569 h 606651"/>
                <a:gd name="connsiteX118" fmla="*/ 177225 w 481011"/>
                <a:gd name="connsiteY118" fmla="*/ 50569 h 606651"/>
                <a:gd name="connsiteX119" fmla="*/ 189865 w 481011"/>
                <a:gd name="connsiteY119" fmla="*/ 37949 h 606651"/>
                <a:gd name="connsiteX120" fmla="*/ 202504 w 481011"/>
                <a:gd name="connsiteY120" fmla="*/ 50569 h 606651"/>
                <a:gd name="connsiteX121" fmla="*/ 227871 w 481011"/>
                <a:gd name="connsiteY121" fmla="*/ 50569 h 606651"/>
                <a:gd name="connsiteX122" fmla="*/ 240510 w 481011"/>
                <a:gd name="connsiteY122" fmla="*/ 37949 h 606651"/>
                <a:gd name="connsiteX123" fmla="*/ 253149 w 481011"/>
                <a:gd name="connsiteY123" fmla="*/ 50569 h 606651"/>
                <a:gd name="connsiteX124" fmla="*/ 278427 w 481011"/>
                <a:gd name="connsiteY124" fmla="*/ 50569 h 606651"/>
                <a:gd name="connsiteX125" fmla="*/ 291155 w 481011"/>
                <a:gd name="connsiteY125" fmla="*/ 37949 h 606651"/>
                <a:gd name="connsiteX126" fmla="*/ 303795 w 481011"/>
                <a:gd name="connsiteY126" fmla="*/ 50569 h 606651"/>
                <a:gd name="connsiteX127" fmla="*/ 329073 w 481011"/>
                <a:gd name="connsiteY127" fmla="*/ 50569 h 606651"/>
                <a:gd name="connsiteX128" fmla="*/ 341801 w 481011"/>
                <a:gd name="connsiteY128" fmla="*/ 37949 h 606651"/>
                <a:gd name="connsiteX129" fmla="*/ 354440 w 481011"/>
                <a:gd name="connsiteY129" fmla="*/ 50569 h 606651"/>
                <a:gd name="connsiteX130" fmla="*/ 379718 w 481011"/>
                <a:gd name="connsiteY130" fmla="*/ 50569 h 606651"/>
                <a:gd name="connsiteX131" fmla="*/ 392357 w 481011"/>
                <a:gd name="connsiteY131" fmla="*/ 37949 h 606651"/>
                <a:gd name="connsiteX132" fmla="*/ 404996 w 481011"/>
                <a:gd name="connsiteY132" fmla="*/ 50569 h 606651"/>
                <a:gd name="connsiteX133" fmla="*/ 435170 w 481011"/>
                <a:gd name="connsiteY133" fmla="*/ 50569 h 606651"/>
                <a:gd name="connsiteX134" fmla="*/ 447898 w 481011"/>
                <a:gd name="connsiteY134" fmla="*/ 25240 h 606651"/>
                <a:gd name="connsiteX135" fmla="*/ 12650 w 481011"/>
                <a:gd name="connsiteY135" fmla="*/ 0 h 606651"/>
                <a:gd name="connsiteX136" fmla="*/ 468281 w 481011"/>
                <a:gd name="connsiteY136" fmla="*/ 0 h 606651"/>
                <a:gd name="connsiteX137" fmla="*/ 479051 w 481011"/>
                <a:gd name="connsiteY137" fmla="*/ 6043 h 606651"/>
                <a:gd name="connsiteX138" fmla="*/ 479674 w 481011"/>
                <a:gd name="connsiteY138" fmla="*/ 18308 h 606651"/>
                <a:gd name="connsiteX139" fmla="*/ 456354 w 481011"/>
                <a:gd name="connsiteY139" fmla="*/ 64967 h 606651"/>
                <a:gd name="connsiteX140" fmla="*/ 468370 w 481011"/>
                <a:gd name="connsiteY140" fmla="*/ 290705 h 606651"/>
                <a:gd name="connsiteX141" fmla="*/ 456087 w 481011"/>
                <a:gd name="connsiteY141" fmla="*/ 541329 h 606651"/>
                <a:gd name="connsiteX142" fmla="*/ 479674 w 481011"/>
                <a:gd name="connsiteY142" fmla="*/ 588343 h 606651"/>
                <a:gd name="connsiteX143" fmla="*/ 479051 w 481011"/>
                <a:gd name="connsiteY143" fmla="*/ 600608 h 606651"/>
                <a:gd name="connsiteX144" fmla="*/ 468370 w 481011"/>
                <a:gd name="connsiteY144" fmla="*/ 606651 h 606651"/>
                <a:gd name="connsiteX145" fmla="*/ 12650 w 481011"/>
                <a:gd name="connsiteY145" fmla="*/ 606651 h 606651"/>
                <a:gd name="connsiteX146" fmla="*/ 1880 w 481011"/>
                <a:gd name="connsiteY146" fmla="*/ 600608 h 606651"/>
                <a:gd name="connsiteX147" fmla="*/ 1346 w 481011"/>
                <a:gd name="connsiteY147" fmla="*/ 588343 h 606651"/>
                <a:gd name="connsiteX148" fmla="*/ 24933 w 481011"/>
                <a:gd name="connsiteY148" fmla="*/ 541151 h 606651"/>
                <a:gd name="connsiteX149" fmla="*/ 13718 w 481011"/>
                <a:gd name="connsiteY149" fmla="*/ 366870 h 606651"/>
                <a:gd name="connsiteX150" fmla="*/ 13718 w 481011"/>
                <a:gd name="connsiteY150" fmla="*/ 366515 h 606651"/>
                <a:gd name="connsiteX151" fmla="*/ 13718 w 481011"/>
                <a:gd name="connsiteY151" fmla="*/ 366426 h 606651"/>
                <a:gd name="connsiteX152" fmla="*/ 12650 w 481011"/>
                <a:gd name="connsiteY152" fmla="*/ 290705 h 606651"/>
                <a:gd name="connsiteX153" fmla="*/ 24844 w 481011"/>
                <a:gd name="connsiteY153" fmla="*/ 65233 h 606651"/>
                <a:gd name="connsiteX154" fmla="*/ 1346 w 481011"/>
                <a:gd name="connsiteY154" fmla="*/ 18308 h 606651"/>
                <a:gd name="connsiteX155" fmla="*/ 1880 w 481011"/>
                <a:gd name="connsiteY155" fmla="*/ 6043 h 606651"/>
                <a:gd name="connsiteX156" fmla="*/ 12650 w 481011"/>
                <a:gd name="connsiteY156" fmla="*/ 0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481011" h="606651">
                  <a:moveTo>
                    <a:pt x="45850" y="556082"/>
                  </a:moveTo>
                  <a:lnTo>
                    <a:pt x="33122" y="581322"/>
                  </a:lnTo>
                  <a:lnTo>
                    <a:pt x="447898" y="581322"/>
                  </a:lnTo>
                  <a:lnTo>
                    <a:pt x="435170" y="556082"/>
                  </a:lnTo>
                  <a:lnTo>
                    <a:pt x="404996" y="556082"/>
                  </a:lnTo>
                  <a:cubicBezTo>
                    <a:pt x="404996" y="563014"/>
                    <a:pt x="399389" y="568702"/>
                    <a:pt x="392357" y="568702"/>
                  </a:cubicBezTo>
                  <a:cubicBezTo>
                    <a:pt x="385415" y="568702"/>
                    <a:pt x="379718" y="563014"/>
                    <a:pt x="379718" y="556082"/>
                  </a:cubicBezTo>
                  <a:lnTo>
                    <a:pt x="354440" y="556082"/>
                  </a:lnTo>
                  <a:cubicBezTo>
                    <a:pt x="354440" y="563014"/>
                    <a:pt x="348743" y="568702"/>
                    <a:pt x="341801" y="568702"/>
                  </a:cubicBezTo>
                  <a:cubicBezTo>
                    <a:pt x="334769" y="568702"/>
                    <a:pt x="329073" y="563014"/>
                    <a:pt x="329073" y="556082"/>
                  </a:cubicBezTo>
                  <a:lnTo>
                    <a:pt x="303795" y="556082"/>
                  </a:lnTo>
                  <a:cubicBezTo>
                    <a:pt x="303795" y="563014"/>
                    <a:pt x="298098" y="568702"/>
                    <a:pt x="291155" y="568702"/>
                  </a:cubicBezTo>
                  <a:cubicBezTo>
                    <a:pt x="284124" y="568702"/>
                    <a:pt x="278427" y="563014"/>
                    <a:pt x="278427" y="556082"/>
                  </a:cubicBezTo>
                  <a:lnTo>
                    <a:pt x="253149" y="556082"/>
                  </a:lnTo>
                  <a:cubicBezTo>
                    <a:pt x="253149" y="563014"/>
                    <a:pt x="247453" y="568702"/>
                    <a:pt x="240510" y="568702"/>
                  </a:cubicBezTo>
                  <a:cubicBezTo>
                    <a:pt x="233478" y="568702"/>
                    <a:pt x="227871" y="563014"/>
                    <a:pt x="227871" y="556082"/>
                  </a:cubicBezTo>
                  <a:lnTo>
                    <a:pt x="202504" y="556082"/>
                  </a:lnTo>
                  <a:cubicBezTo>
                    <a:pt x="202504" y="563014"/>
                    <a:pt x="196896" y="568702"/>
                    <a:pt x="189865" y="568702"/>
                  </a:cubicBezTo>
                  <a:cubicBezTo>
                    <a:pt x="182922" y="568702"/>
                    <a:pt x="177225" y="563014"/>
                    <a:pt x="177225" y="556082"/>
                  </a:cubicBezTo>
                  <a:lnTo>
                    <a:pt x="151858" y="556082"/>
                  </a:lnTo>
                  <a:cubicBezTo>
                    <a:pt x="151858" y="563014"/>
                    <a:pt x="146251" y="568702"/>
                    <a:pt x="139219" y="568702"/>
                  </a:cubicBezTo>
                  <a:cubicBezTo>
                    <a:pt x="132277" y="568702"/>
                    <a:pt x="126580" y="563014"/>
                    <a:pt x="126580" y="556082"/>
                  </a:cubicBezTo>
                  <a:lnTo>
                    <a:pt x="101302" y="556082"/>
                  </a:lnTo>
                  <a:cubicBezTo>
                    <a:pt x="101302" y="563014"/>
                    <a:pt x="95605" y="568702"/>
                    <a:pt x="88574" y="568702"/>
                  </a:cubicBezTo>
                  <a:cubicBezTo>
                    <a:pt x="81631" y="568702"/>
                    <a:pt x="75935" y="563014"/>
                    <a:pt x="75935" y="556082"/>
                  </a:cubicBezTo>
                  <a:close/>
                  <a:moveTo>
                    <a:pt x="39441" y="379135"/>
                  </a:moveTo>
                  <a:cubicBezTo>
                    <a:pt x="41934" y="454411"/>
                    <a:pt x="47007" y="508623"/>
                    <a:pt x="49321" y="530842"/>
                  </a:cubicBezTo>
                  <a:lnTo>
                    <a:pt x="431966" y="530842"/>
                  </a:lnTo>
                  <a:cubicBezTo>
                    <a:pt x="434458" y="510756"/>
                    <a:pt x="439531" y="461787"/>
                    <a:pt x="441846" y="379135"/>
                  </a:cubicBezTo>
                  <a:lnTo>
                    <a:pt x="371974" y="379135"/>
                  </a:lnTo>
                  <a:cubicBezTo>
                    <a:pt x="345717" y="424460"/>
                    <a:pt x="296585" y="454944"/>
                    <a:pt x="240510" y="454944"/>
                  </a:cubicBezTo>
                  <a:cubicBezTo>
                    <a:pt x="184346" y="454944"/>
                    <a:pt x="135303" y="424460"/>
                    <a:pt x="108957" y="379135"/>
                  </a:cubicBezTo>
                  <a:close/>
                  <a:moveTo>
                    <a:pt x="240475" y="315970"/>
                  </a:moveTo>
                  <a:cubicBezTo>
                    <a:pt x="226504" y="315970"/>
                    <a:pt x="215115" y="327346"/>
                    <a:pt x="215115" y="341211"/>
                  </a:cubicBezTo>
                  <a:cubicBezTo>
                    <a:pt x="215115" y="355164"/>
                    <a:pt x="226504" y="366540"/>
                    <a:pt x="240475" y="366540"/>
                  </a:cubicBezTo>
                  <a:cubicBezTo>
                    <a:pt x="254445" y="366540"/>
                    <a:pt x="265745" y="355164"/>
                    <a:pt x="265745" y="341211"/>
                  </a:cubicBezTo>
                  <a:cubicBezTo>
                    <a:pt x="265745" y="327346"/>
                    <a:pt x="254445" y="315970"/>
                    <a:pt x="240475" y="315970"/>
                  </a:cubicBezTo>
                  <a:close/>
                  <a:moveTo>
                    <a:pt x="240475" y="290730"/>
                  </a:moveTo>
                  <a:cubicBezTo>
                    <a:pt x="268415" y="290730"/>
                    <a:pt x="291105" y="313393"/>
                    <a:pt x="291105" y="341211"/>
                  </a:cubicBezTo>
                  <a:cubicBezTo>
                    <a:pt x="291105" y="369117"/>
                    <a:pt x="268415" y="391780"/>
                    <a:pt x="240475" y="391780"/>
                  </a:cubicBezTo>
                  <a:cubicBezTo>
                    <a:pt x="212534" y="391780"/>
                    <a:pt x="189844" y="369117"/>
                    <a:pt x="189844" y="341211"/>
                  </a:cubicBezTo>
                  <a:cubicBezTo>
                    <a:pt x="189844" y="313393"/>
                    <a:pt x="212534" y="290730"/>
                    <a:pt x="240475" y="290730"/>
                  </a:cubicBezTo>
                  <a:close/>
                  <a:moveTo>
                    <a:pt x="298678" y="276847"/>
                  </a:moveTo>
                  <a:cubicBezTo>
                    <a:pt x="297610" y="276847"/>
                    <a:pt x="295741" y="277025"/>
                    <a:pt x="294140" y="278714"/>
                  </a:cubicBezTo>
                  <a:cubicBezTo>
                    <a:pt x="292538" y="280315"/>
                    <a:pt x="292271" y="282182"/>
                    <a:pt x="292271" y="283160"/>
                  </a:cubicBezTo>
                  <a:cubicBezTo>
                    <a:pt x="292271" y="284138"/>
                    <a:pt x="292538" y="286005"/>
                    <a:pt x="294140" y="287605"/>
                  </a:cubicBezTo>
                  <a:cubicBezTo>
                    <a:pt x="295741" y="289205"/>
                    <a:pt x="297610" y="289472"/>
                    <a:pt x="298678" y="289472"/>
                  </a:cubicBezTo>
                  <a:cubicBezTo>
                    <a:pt x="299568" y="289472"/>
                    <a:pt x="301526" y="289205"/>
                    <a:pt x="303127" y="287605"/>
                  </a:cubicBezTo>
                  <a:cubicBezTo>
                    <a:pt x="304729" y="286005"/>
                    <a:pt x="304907" y="284138"/>
                    <a:pt x="304907" y="283160"/>
                  </a:cubicBezTo>
                  <a:cubicBezTo>
                    <a:pt x="304907" y="282182"/>
                    <a:pt x="304729" y="280315"/>
                    <a:pt x="303127" y="278714"/>
                  </a:cubicBezTo>
                  <a:cubicBezTo>
                    <a:pt x="301526" y="277025"/>
                    <a:pt x="299568" y="276847"/>
                    <a:pt x="298678" y="276847"/>
                  </a:cubicBezTo>
                  <a:close/>
                  <a:moveTo>
                    <a:pt x="182281" y="276847"/>
                  </a:moveTo>
                  <a:cubicBezTo>
                    <a:pt x="181302" y="276847"/>
                    <a:pt x="179433" y="277025"/>
                    <a:pt x="177831" y="278714"/>
                  </a:cubicBezTo>
                  <a:cubicBezTo>
                    <a:pt x="175340" y="281115"/>
                    <a:pt x="175340" y="285116"/>
                    <a:pt x="177831" y="287605"/>
                  </a:cubicBezTo>
                  <a:cubicBezTo>
                    <a:pt x="179433" y="289205"/>
                    <a:pt x="181302" y="289472"/>
                    <a:pt x="182281" y="289472"/>
                  </a:cubicBezTo>
                  <a:cubicBezTo>
                    <a:pt x="183260" y="289472"/>
                    <a:pt x="185128" y="289205"/>
                    <a:pt x="186819" y="287605"/>
                  </a:cubicBezTo>
                  <a:cubicBezTo>
                    <a:pt x="189222" y="285116"/>
                    <a:pt x="189222" y="281115"/>
                    <a:pt x="186819" y="278714"/>
                  </a:cubicBezTo>
                  <a:cubicBezTo>
                    <a:pt x="185128" y="277025"/>
                    <a:pt x="183260" y="276847"/>
                    <a:pt x="182281" y="276847"/>
                  </a:cubicBezTo>
                  <a:close/>
                  <a:moveTo>
                    <a:pt x="383723" y="252756"/>
                  </a:moveTo>
                  <a:cubicBezTo>
                    <a:pt x="389331" y="268576"/>
                    <a:pt x="392357" y="285640"/>
                    <a:pt x="392357" y="303325"/>
                  </a:cubicBezTo>
                  <a:cubicBezTo>
                    <a:pt x="392357" y="321011"/>
                    <a:pt x="389331" y="338075"/>
                    <a:pt x="383723" y="353895"/>
                  </a:cubicBezTo>
                  <a:lnTo>
                    <a:pt x="442469" y="353895"/>
                  </a:lnTo>
                  <a:cubicBezTo>
                    <a:pt x="442825" y="334431"/>
                    <a:pt x="443003" y="313368"/>
                    <a:pt x="443003" y="290705"/>
                  </a:cubicBezTo>
                  <a:cubicBezTo>
                    <a:pt x="443003" y="277286"/>
                    <a:pt x="442914" y="264665"/>
                    <a:pt x="442825" y="252756"/>
                  </a:cubicBezTo>
                  <a:close/>
                  <a:moveTo>
                    <a:pt x="38284" y="252756"/>
                  </a:moveTo>
                  <a:cubicBezTo>
                    <a:pt x="38106" y="264843"/>
                    <a:pt x="38017" y="277463"/>
                    <a:pt x="38017" y="290705"/>
                  </a:cubicBezTo>
                  <a:cubicBezTo>
                    <a:pt x="38017" y="312835"/>
                    <a:pt x="38284" y="333987"/>
                    <a:pt x="38729" y="353895"/>
                  </a:cubicBezTo>
                  <a:lnTo>
                    <a:pt x="97297" y="353895"/>
                  </a:lnTo>
                  <a:cubicBezTo>
                    <a:pt x="91689" y="338075"/>
                    <a:pt x="88574" y="321011"/>
                    <a:pt x="88574" y="303325"/>
                  </a:cubicBezTo>
                  <a:cubicBezTo>
                    <a:pt x="88574" y="285640"/>
                    <a:pt x="91689" y="268576"/>
                    <a:pt x="97297" y="252756"/>
                  </a:cubicBezTo>
                  <a:close/>
                  <a:moveTo>
                    <a:pt x="240479" y="252753"/>
                  </a:moveTo>
                  <a:cubicBezTo>
                    <a:pt x="237009" y="252753"/>
                    <a:pt x="234161" y="255598"/>
                    <a:pt x="234161" y="259065"/>
                  </a:cubicBezTo>
                  <a:cubicBezTo>
                    <a:pt x="234161" y="262533"/>
                    <a:pt x="237009" y="265378"/>
                    <a:pt x="240479" y="265378"/>
                  </a:cubicBezTo>
                  <a:cubicBezTo>
                    <a:pt x="243950" y="265378"/>
                    <a:pt x="246798" y="262533"/>
                    <a:pt x="246798" y="259065"/>
                  </a:cubicBezTo>
                  <a:cubicBezTo>
                    <a:pt x="246798" y="255598"/>
                    <a:pt x="243950" y="252753"/>
                    <a:pt x="240479" y="252753"/>
                  </a:cubicBezTo>
                  <a:close/>
                  <a:moveTo>
                    <a:pt x="240479" y="227503"/>
                  </a:moveTo>
                  <a:cubicBezTo>
                    <a:pt x="257921" y="227503"/>
                    <a:pt x="272070" y="241639"/>
                    <a:pt x="272070" y="259065"/>
                  </a:cubicBezTo>
                  <a:cubicBezTo>
                    <a:pt x="272070" y="262266"/>
                    <a:pt x="271625" y="265289"/>
                    <a:pt x="270735" y="268134"/>
                  </a:cubicBezTo>
                  <a:cubicBezTo>
                    <a:pt x="272159" y="265467"/>
                    <a:pt x="274028" y="262977"/>
                    <a:pt x="276253" y="260755"/>
                  </a:cubicBezTo>
                  <a:cubicBezTo>
                    <a:pt x="282215" y="254798"/>
                    <a:pt x="290224" y="251508"/>
                    <a:pt x="298678" y="251508"/>
                  </a:cubicBezTo>
                  <a:cubicBezTo>
                    <a:pt x="307132" y="251508"/>
                    <a:pt x="315052" y="254798"/>
                    <a:pt x="321014" y="260844"/>
                  </a:cubicBezTo>
                  <a:cubicBezTo>
                    <a:pt x="326976" y="266800"/>
                    <a:pt x="330269" y="274713"/>
                    <a:pt x="330269" y="283160"/>
                  </a:cubicBezTo>
                  <a:cubicBezTo>
                    <a:pt x="330269" y="291606"/>
                    <a:pt x="326976" y="299519"/>
                    <a:pt x="321014" y="305476"/>
                  </a:cubicBezTo>
                  <a:cubicBezTo>
                    <a:pt x="315052" y="311432"/>
                    <a:pt x="307132" y="314722"/>
                    <a:pt x="298678" y="314722"/>
                  </a:cubicBezTo>
                  <a:cubicBezTo>
                    <a:pt x="290224" y="314722"/>
                    <a:pt x="282215" y="311432"/>
                    <a:pt x="276253" y="305476"/>
                  </a:cubicBezTo>
                  <a:cubicBezTo>
                    <a:pt x="270291" y="299519"/>
                    <a:pt x="266998" y="291606"/>
                    <a:pt x="266998" y="283160"/>
                  </a:cubicBezTo>
                  <a:cubicBezTo>
                    <a:pt x="266998" y="280048"/>
                    <a:pt x="267443" y="276936"/>
                    <a:pt x="268333" y="274091"/>
                  </a:cubicBezTo>
                  <a:cubicBezTo>
                    <a:pt x="262993" y="283960"/>
                    <a:pt x="252493" y="290717"/>
                    <a:pt x="240479" y="290717"/>
                  </a:cubicBezTo>
                  <a:cubicBezTo>
                    <a:pt x="228377" y="290717"/>
                    <a:pt x="217876" y="283871"/>
                    <a:pt x="212537" y="273913"/>
                  </a:cubicBezTo>
                  <a:cubicBezTo>
                    <a:pt x="215829" y="284760"/>
                    <a:pt x="213249" y="296940"/>
                    <a:pt x="204706" y="305476"/>
                  </a:cubicBezTo>
                  <a:cubicBezTo>
                    <a:pt x="198655" y="311432"/>
                    <a:pt x="190735" y="314722"/>
                    <a:pt x="182281" y="314722"/>
                  </a:cubicBezTo>
                  <a:cubicBezTo>
                    <a:pt x="173827" y="314722"/>
                    <a:pt x="165907" y="311432"/>
                    <a:pt x="159944" y="305476"/>
                  </a:cubicBezTo>
                  <a:cubicBezTo>
                    <a:pt x="147575" y="293206"/>
                    <a:pt x="147575" y="273113"/>
                    <a:pt x="159944" y="260755"/>
                  </a:cubicBezTo>
                  <a:cubicBezTo>
                    <a:pt x="165907" y="254798"/>
                    <a:pt x="173827" y="251508"/>
                    <a:pt x="182281" y="251508"/>
                  </a:cubicBezTo>
                  <a:cubicBezTo>
                    <a:pt x="190735" y="251508"/>
                    <a:pt x="198655" y="254798"/>
                    <a:pt x="204706" y="260755"/>
                  </a:cubicBezTo>
                  <a:cubicBezTo>
                    <a:pt x="206931" y="263066"/>
                    <a:pt x="208799" y="265556"/>
                    <a:pt x="210223" y="268223"/>
                  </a:cubicBezTo>
                  <a:cubicBezTo>
                    <a:pt x="209333" y="265289"/>
                    <a:pt x="208799" y="262266"/>
                    <a:pt x="208799" y="259065"/>
                  </a:cubicBezTo>
                  <a:cubicBezTo>
                    <a:pt x="208799" y="241639"/>
                    <a:pt x="223037" y="227503"/>
                    <a:pt x="240479" y="227503"/>
                  </a:cubicBezTo>
                  <a:close/>
                  <a:moveTo>
                    <a:pt x="240510" y="176947"/>
                  </a:moveTo>
                  <a:cubicBezTo>
                    <a:pt x="170728" y="176947"/>
                    <a:pt x="113941" y="233649"/>
                    <a:pt x="113941" y="303325"/>
                  </a:cubicBezTo>
                  <a:cubicBezTo>
                    <a:pt x="113941" y="373002"/>
                    <a:pt x="170728" y="429704"/>
                    <a:pt x="240510" y="429704"/>
                  </a:cubicBezTo>
                  <a:cubicBezTo>
                    <a:pt x="310292" y="429704"/>
                    <a:pt x="367079" y="373002"/>
                    <a:pt x="367079" y="303325"/>
                  </a:cubicBezTo>
                  <a:cubicBezTo>
                    <a:pt x="367079" y="233649"/>
                    <a:pt x="310292" y="176947"/>
                    <a:pt x="240510" y="176947"/>
                  </a:cubicBezTo>
                  <a:close/>
                  <a:moveTo>
                    <a:pt x="48965" y="75809"/>
                  </a:moveTo>
                  <a:cubicBezTo>
                    <a:pt x="46295" y="96428"/>
                    <a:pt x="40777" y="147264"/>
                    <a:pt x="38729" y="227516"/>
                  </a:cubicBezTo>
                  <a:lnTo>
                    <a:pt x="108957" y="227516"/>
                  </a:lnTo>
                  <a:cubicBezTo>
                    <a:pt x="135303" y="182191"/>
                    <a:pt x="184346" y="151618"/>
                    <a:pt x="240510" y="151618"/>
                  </a:cubicBezTo>
                  <a:cubicBezTo>
                    <a:pt x="296585" y="151618"/>
                    <a:pt x="345717" y="182191"/>
                    <a:pt x="371974" y="227516"/>
                  </a:cubicBezTo>
                  <a:lnTo>
                    <a:pt x="442380" y="227516"/>
                  </a:lnTo>
                  <a:cubicBezTo>
                    <a:pt x="440599" y="138465"/>
                    <a:pt x="435259" y="93673"/>
                    <a:pt x="432500" y="75809"/>
                  </a:cubicBezTo>
                  <a:close/>
                  <a:moveTo>
                    <a:pt x="33122" y="25240"/>
                  </a:moveTo>
                  <a:lnTo>
                    <a:pt x="45850" y="50569"/>
                  </a:lnTo>
                  <a:lnTo>
                    <a:pt x="75935" y="50569"/>
                  </a:lnTo>
                  <a:cubicBezTo>
                    <a:pt x="75935" y="43548"/>
                    <a:pt x="81631" y="37949"/>
                    <a:pt x="88574" y="37949"/>
                  </a:cubicBezTo>
                  <a:cubicBezTo>
                    <a:pt x="95605" y="37949"/>
                    <a:pt x="101302" y="43548"/>
                    <a:pt x="101302" y="50569"/>
                  </a:cubicBezTo>
                  <a:lnTo>
                    <a:pt x="126580" y="50569"/>
                  </a:lnTo>
                  <a:cubicBezTo>
                    <a:pt x="126580" y="43548"/>
                    <a:pt x="132277" y="37949"/>
                    <a:pt x="139219" y="37949"/>
                  </a:cubicBezTo>
                  <a:cubicBezTo>
                    <a:pt x="146251" y="37949"/>
                    <a:pt x="151858" y="43548"/>
                    <a:pt x="151858" y="50569"/>
                  </a:cubicBezTo>
                  <a:lnTo>
                    <a:pt x="177225" y="50569"/>
                  </a:lnTo>
                  <a:cubicBezTo>
                    <a:pt x="177225" y="43548"/>
                    <a:pt x="182922" y="37949"/>
                    <a:pt x="189865" y="37949"/>
                  </a:cubicBezTo>
                  <a:cubicBezTo>
                    <a:pt x="196896" y="37949"/>
                    <a:pt x="202504" y="43548"/>
                    <a:pt x="202504" y="50569"/>
                  </a:cubicBezTo>
                  <a:lnTo>
                    <a:pt x="227871" y="50569"/>
                  </a:lnTo>
                  <a:cubicBezTo>
                    <a:pt x="227871" y="43548"/>
                    <a:pt x="233478" y="37949"/>
                    <a:pt x="240510" y="37949"/>
                  </a:cubicBezTo>
                  <a:cubicBezTo>
                    <a:pt x="247453" y="37949"/>
                    <a:pt x="253149" y="43548"/>
                    <a:pt x="253149" y="50569"/>
                  </a:cubicBezTo>
                  <a:lnTo>
                    <a:pt x="278427" y="50569"/>
                  </a:lnTo>
                  <a:cubicBezTo>
                    <a:pt x="278427" y="43548"/>
                    <a:pt x="284124" y="37949"/>
                    <a:pt x="291155" y="37949"/>
                  </a:cubicBezTo>
                  <a:cubicBezTo>
                    <a:pt x="298098" y="37949"/>
                    <a:pt x="303795" y="43548"/>
                    <a:pt x="303795" y="50569"/>
                  </a:cubicBezTo>
                  <a:lnTo>
                    <a:pt x="329073" y="50569"/>
                  </a:lnTo>
                  <a:cubicBezTo>
                    <a:pt x="329073" y="43548"/>
                    <a:pt x="334769" y="37949"/>
                    <a:pt x="341801" y="37949"/>
                  </a:cubicBezTo>
                  <a:cubicBezTo>
                    <a:pt x="348743" y="37949"/>
                    <a:pt x="354440" y="43548"/>
                    <a:pt x="354440" y="50569"/>
                  </a:cubicBezTo>
                  <a:lnTo>
                    <a:pt x="379718" y="50569"/>
                  </a:lnTo>
                  <a:cubicBezTo>
                    <a:pt x="379718" y="43548"/>
                    <a:pt x="385415" y="37949"/>
                    <a:pt x="392357" y="37949"/>
                  </a:cubicBezTo>
                  <a:cubicBezTo>
                    <a:pt x="399389" y="37949"/>
                    <a:pt x="404996" y="43548"/>
                    <a:pt x="404996" y="50569"/>
                  </a:cubicBezTo>
                  <a:lnTo>
                    <a:pt x="435170" y="50569"/>
                  </a:lnTo>
                  <a:lnTo>
                    <a:pt x="447898" y="25240"/>
                  </a:lnTo>
                  <a:close/>
                  <a:moveTo>
                    <a:pt x="12650" y="0"/>
                  </a:moveTo>
                  <a:lnTo>
                    <a:pt x="468281" y="0"/>
                  </a:lnTo>
                  <a:cubicBezTo>
                    <a:pt x="472731" y="0"/>
                    <a:pt x="476737" y="2311"/>
                    <a:pt x="479051" y="6043"/>
                  </a:cubicBezTo>
                  <a:cubicBezTo>
                    <a:pt x="481454" y="9687"/>
                    <a:pt x="481632" y="14398"/>
                    <a:pt x="479674" y="18308"/>
                  </a:cubicBezTo>
                  <a:lnTo>
                    <a:pt x="456354" y="64967"/>
                  </a:lnTo>
                  <a:cubicBezTo>
                    <a:pt x="459380" y="81230"/>
                    <a:pt x="468370" y="141398"/>
                    <a:pt x="468370" y="290705"/>
                  </a:cubicBezTo>
                  <a:cubicBezTo>
                    <a:pt x="468370" y="446056"/>
                    <a:pt x="458757" y="523288"/>
                    <a:pt x="456087" y="541329"/>
                  </a:cubicBezTo>
                  <a:lnTo>
                    <a:pt x="479674" y="588343"/>
                  </a:lnTo>
                  <a:cubicBezTo>
                    <a:pt x="481632" y="592253"/>
                    <a:pt x="481454" y="596875"/>
                    <a:pt x="479051" y="600608"/>
                  </a:cubicBezTo>
                  <a:cubicBezTo>
                    <a:pt x="476826" y="604340"/>
                    <a:pt x="472731" y="606651"/>
                    <a:pt x="468370" y="606651"/>
                  </a:cubicBezTo>
                  <a:lnTo>
                    <a:pt x="12650" y="606651"/>
                  </a:lnTo>
                  <a:cubicBezTo>
                    <a:pt x="8289" y="606651"/>
                    <a:pt x="4194" y="604340"/>
                    <a:pt x="1880" y="600608"/>
                  </a:cubicBezTo>
                  <a:cubicBezTo>
                    <a:pt x="-434" y="596875"/>
                    <a:pt x="-612" y="592253"/>
                    <a:pt x="1346" y="588343"/>
                  </a:cubicBezTo>
                  <a:lnTo>
                    <a:pt x="24933" y="541151"/>
                  </a:lnTo>
                  <a:cubicBezTo>
                    <a:pt x="23153" y="525243"/>
                    <a:pt x="16388" y="460632"/>
                    <a:pt x="13718" y="366870"/>
                  </a:cubicBezTo>
                  <a:lnTo>
                    <a:pt x="13718" y="366515"/>
                  </a:lnTo>
                  <a:lnTo>
                    <a:pt x="13718" y="366426"/>
                  </a:lnTo>
                  <a:cubicBezTo>
                    <a:pt x="13095" y="342874"/>
                    <a:pt x="12650" y="317545"/>
                    <a:pt x="12650" y="290705"/>
                  </a:cubicBezTo>
                  <a:cubicBezTo>
                    <a:pt x="12650" y="157484"/>
                    <a:pt x="22263" y="83097"/>
                    <a:pt x="24844" y="65233"/>
                  </a:cubicBezTo>
                  <a:lnTo>
                    <a:pt x="1346" y="18308"/>
                  </a:lnTo>
                  <a:cubicBezTo>
                    <a:pt x="-612" y="14398"/>
                    <a:pt x="-434" y="9687"/>
                    <a:pt x="1880" y="6043"/>
                  </a:cubicBezTo>
                  <a:cubicBezTo>
                    <a:pt x="4194" y="2311"/>
                    <a:pt x="8289" y="0"/>
                    <a:pt x="126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9BA90D4-FC4F-48D7-9678-D8E009FF32D2}"/>
                </a:ext>
              </a:extLst>
            </p:cNvPr>
            <p:cNvSpPr txBox="1"/>
            <p:nvPr/>
          </p:nvSpPr>
          <p:spPr>
            <a:xfrm>
              <a:off x="3153" y="4487"/>
              <a:ext cx="3684" cy="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完整性 </a:t>
              </a:r>
              <a:r>
                <a:rPr lang="en-US" altLang="zh-TW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–</a:t>
              </a:r>
              <a:r>
                <a:rPr lang="zh-TW" altLang="en-US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 整合其他種類寵物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20">
            <a:extLst>
              <a:ext uri="{FF2B5EF4-FFF2-40B4-BE49-F238E27FC236}">
                <a16:creationId xmlns:a16="http://schemas.microsoft.com/office/drawing/2014/main" id="{7D4EBE9A-B0C8-4D96-BAE6-6EA0344FA5C2}"/>
              </a:ext>
            </a:extLst>
          </p:cNvPr>
          <p:cNvGrpSpPr/>
          <p:nvPr/>
        </p:nvGrpSpPr>
        <p:grpSpPr>
          <a:xfrm>
            <a:off x="837565" y="4079240"/>
            <a:ext cx="3381375" cy="1333500"/>
            <a:chOff x="1707" y="3700"/>
            <a:chExt cx="5325" cy="2100"/>
          </a:xfrm>
          <a:solidFill>
            <a:srgbClr val="9BC9DE"/>
          </a:solidFill>
        </p:grpSpPr>
        <p:sp>
          <p:nvSpPr>
            <p:cNvPr id="18" name="圆角矩形 30">
              <a:extLst>
                <a:ext uri="{FF2B5EF4-FFF2-40B4-BE49-F238E27FC236}">
                  <a16:creationId xmlns:a16="http://schemas.microsoft.com/office/drawing/2014/main" id="{61B78127-6627-4FF8-90EA-FF309E85C699}"/>
                </a:ext>
              </a:extLst>
            </p:cNvPr>
            <p:cNvSpPr/>
            <p:nvPr/>
          </p:nvSpPr>
          <p:spPr>
            <a:xfrm>
              <a:off x="1707" y="3700"/>
              <a:ext cx="5325" cy="2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veterinarian_103712">
              <a:extLst>
                <a:ext uri="{FF2B5EF4-FFF2-40B4-BE49-F238E27FC236}">
                  <a16:creationId xmlns:a16="http://schemas.microsoft.com/office/drawing/2014/main" id="{54F921EF-C2DD-40FE-A9E3-A02D8C98919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96" y="4364"/>
              <a:ext cx="817" cy="770"/>
            </a:xfrm>
            <a:custGeom>
              <a:avLst/>
              <a:gdLst>
                <a:gd name="connsiteX0" fmla="*/ 296915 w 607921"/>
                <a:gd name="connsiteY0" fmla="*/ 534675 h 573415"/>
                <a:gd name="connsiteX1" fmla="*/ 326223 w 607921"/>
                <a:gd name="connsiteY1" fmla="*/ 554958 h 573415"/>
                <a:gd name="connsiteX2" fmla="*/ 296915 w 607921"/>
                <a:gd name="connsiteY2" fmla="*/ 573345 h 573415"/>
                <a:gd name="connsiteX3" fmla="*/ 267513 w 607921"/>
                <a:gd name="connsiteY3" fmla="*/ 554958 h 573415"/>
                <a:gd name="connsiteX4" fmla="*/ 296915 w 607921"/>
                <a:gd name="connsiteY4" fmla="*/ 534675 h 573415"/>
                <a:gd name="connsiteX5" fmla="*/ 338327 w 607921"/>
                <a:gd name="connsiteY5" fmla="*/ 496979 h 573415"/>
                <a:gd name="connsiteX6" fmla="*/ 308909 w 607921"/>
                <a:gd name="connsiteY6" fmla="*/ 497168 h 573415"/>
                <a:gd name="connsiteX7" fmla="*/ 303879 w 607921"/>
                <a:gd name="connsiteY7" fmla="*/ 498116 h 573415"/>
                <a:gd name="connsiteX8" fmla="*/ 304828 w 607921"/>
                <a:gd name="connsiteY8" fmla="*/ 503138 h 573415"/>
                <a:gd name="connsiteX9" fmla="*/ 322859 w 607921"/>
                <a:gd name="connsiteY9" fmla="*/ 508065 h 573415"/>
                <a:gd name="connsiteX10" fmla="*/ 341648 w 607921"/>
                <a:gd name="connsiteY10" fmla="*/ 503422 h 573415"/>
                <a:gd name="connsiteX11" fmla="*/ 343261 w 607921"/>
                <a:gd name="connsiteY11" fmla="*/ 498590 h 573415"/>
                <a:gd name="connsiteX12" fmla="*/ 338327 w 607921"/>
                <a:gd name="connsiteY12" fmla="*/ 496979 h 573415"/>
                <a:gd name="connsiteX13" fmla="*/ 279396 w 607921"/>
                <a:gd name="connsiteY13" fmla="*/ 496979 h 573415"/>
                <a:gd name="connsiteX14" fmla="*/ 249883 w 607921"/>
                <a:gd name="connsiteY14" fmla="*/ 497168 h 573415"/>
                <a:gd name="connsiteX15" fmla="*/ 244949 w 607921"/>
                <a:gd name="connsiteY15" fmla="*/ 498116 h 573415"/>
                <a:gd name="connsiteX16" fmla="*/ 245803 w 607921"/>
                <a:gd name="connsiteY16" fmla="*/ 503138 h 573415"/>
                <a:gd name="connsiteX17" fmla="*/ 263928 w 607921"/>
                <a:gd name="connsiteY17" fmla="*/ 508065 h 573415"/>
                <a:gd name="connsiteX18" fmla="*/ 282623 w 607921"/>
                <a:gd name="connsiteY18" fmla="*/ 503422 h 573415"/>
                <a:gd name="connsiteX19" fmla="*/ 284236 w 607921"/>
                <a:gd name="connsiteY19" fmla="*/ 498590 h 573415"/>
                <a:gd name="connsiteX20" fmla="*/ 279396 w 607921"/>
                <a:gd name="connsiteY20" fmla="*/ 496979 h 573415"/>
                <a:gd name="connsiteX21" fmla="*/ 327830 w 607921"/>
                <a:gd name="connsiteY21" fmla="*/ 352483 h 573415"/>
                <a:gd name="connsiteX22" fmla="*/ 401413 w 607921"/>
                <a:gd name="connsiteY22" fmla="*/ 392721 h 573415"/>
                <a:gd name="connsiteX23" fmla="*/ 401413 w 607921"/>
                <a:gd name="connsiteY23" fmla="*/ 500071 h 573415"/>
                <a:gd name="connsiteX24" fmla="*/ 320861 w 607921"/>
                <a:gd name="connsiteY24" fmla="*/ 352927 h 573415"/>
                <a:gd name="connsiteX25" fmla="*/ 327830 w 607921"/>
                <a:gd name="connsiteY25" fmla="*/ 352483 h 573415"/>
                <a:gd name="connsiteX26" fmla="*/ 260187 w 607921"/>
                <a:gd name="connsiteY26" fmla="*/ 352483 h 573415"/>
                <a:gd name="connsiteX27" fmla="*/ 267161 w 607921"/>
                <a:gd name="connsiteY27" fmla="*/ 352927 h 573415"/>
                <a:gd name="connsiteX28" fmla="*/ 186479 w 607921"/>
                <a:gd name="connsiteY28" fmla="*/ 500071 h 573415"/>
                <a:gd name="connsiteX29" fmla="*/ 186479 w 607921"/>
                <a:gd name="connsiteY29" fmla="*/ 392721 h 573415"/>
                <a:gd name="connsiteX30" fmla="*/ 260187 w 607921"/>
                <a:gd name="connsiteY30" fmla="*/ 352483 h 573415"/>
                <a:gd name="connsiteX31" fmla="*/ 294010 w 607921"/>
                <a:gd name="connsiteY31" fmla="*/ 352475 h 573415"/>
                <a:gd name="connsiteX32" fmla="*/ 312040 w 607921"/>
                <a:gd name="connsiteY32" fmla="*/ 354939 h 573415"/>
                <a:gd name="connsiteX33" fmla="*/ 312040 w 607921"/>
                <a:gd name="connsiteY33" fmla="*/ 357781 h 573415"/>
                <a:gd name="connsiteX34" fmla="*/ 399250 w 607921"/>
                <a:gd name="connsiteY34" fmla="*/ 514130 h 573415"/>
                <a:gd name="connsiteX35" fmla="*/ 402477 w 607921"/>
                <a:gd name="connsiteY35" fmla="*/ 514035 h 573415"/>
                <a:gd name="connsiteX36" fmla="*/ 414149 w 607921"/>
                <a:gd name="connsiteY36" fmla="*/ 512993 h 573415"/>
                <a:gd name="connsiteX37" fmla="*/ 351422 w 607921"/>
                <a:gd name="connsiteY37" fmla="*/ 568899 h 573415"/>
                <a:gd name="connsiteX38" fmla="*/ 332348 w 607921"/>
                <a:gd name="connsiteY38" fmla="*/ 565962 h 573415"/>
                <a:gd name="connsiteX39" fmla="*/ 334911 w 607921"/>
                <a:gd name="connsiteY39" fmla="*/ 556202 h 573415"/>
                <a:gd name="connsiteX40" fmla="*/ 297047 w 607921"/>
                <a:gd name="connsiteY40" fmla="*/ 527490 h 573415"/>
                <a:gd name="connsiteX41" fmla="*/ 259278 w 607921"/>
                <a:gd name="connsiteY41" fmla="*/ 556202 h 573415"/>
                <a:gd name="connsiteX42" fmla="*/ 262505 w 607921"/>
                <a:gd name="connsiteY42" fmla="*/ 567193 h 573415"/>
                <a:gd name="connsiteX43" fmla="*/ 247701 w 607921"/>
                <a:gd name="connsiteY43" fmla="*/ 568899 h 573415"/>
                <a:gd name="connsiteX44" fmla="*/ 185164 w 607921"/>
                <a:gd name="connsiteY44" fmla="*/ 513940 h 573415"/>
                <a:gd name="connsiteX45" fmla="*/ 186682 w 607921"/>
                <a:gd name="connsiteY45" fmla="*/ 514035 h 573415"/>
                <a:gd name="connsiteX46" fmla="*/ 189909 w 607921"/>
                <a:gd name="connsiteY46" fmla="*/ 514130 h 573415"/>
                <a:gd name="connsiteX47" fmla="*/ 215910 w 607921"/>
                <a:gd name="connsiteY47" fmla="*/ 508444 h 573415"/>
                <a:gd name="connsiteX48" fmla="*/ 259373 w 607921"/>
                <a:gd name="connsiteY48" fmla="*/ 453675 h 573415"/>
                <a:gd name="connsiteX49" fmla="*/ 277119 w 607921"/>
                <a:gd name="connsiteY49" fmla="*/ 357781 h 573415"/>
                <a:gd name="connsiteX50" fmla="*/ 277119 w 607921"/>
                <a:gd name="connsiteY50" fmla="*/ 354560 h 573415"/>
                <a:gd name="connsiteX51" fmla="*/ 294010 w 607921"/>
                <a:gd name="connsiteY51" fmla="*/ 352475 h 573415"/>
                <a:gd name="connsiteX52" fmla="*/ 303647 w 607921"/>
                <a:gd name="connsiteY52" fmla="*/ 69904 h 573415"/>
                <a:gd name="connsiteX53" fmla="*/ 524936 w 607921"/>
                <a:gd name="connsiteY53" fmla="*/ 333693 h 573415"/>
                <a:gd name="connsiteX54" fmla="*/ 463066 w 607921"/>
                <a:gd name="connsiteY54" fmla="*/ 573415 h 573415"/>
                <a:gd name="connsiteX55" fmla="*/ 400627 w 607921"/>
                <a:gd name="connsiteY55" fmla="*/ 573415 h 573415"/>
                <a:gd name="connsiteX56" fmla="*/ 403189 w 607921"/>
                <a:gd name="connsiteY56" fmla="*/ 557876 h 573415"/>
                <a:gd name="connsiteX57" fmla="*/ 429000 w 607921"/>
                <a:gd name="connsiteY57" fmla="*/ 508226 h 573415"/>
                <a:gd name="connsiteX58" fmla="*/ 429474 w 607921"/>
                <a:gd name="connsiteY58" fmla="*/ 504152 h 573415"/>
                <a:gd name="connsiteX59" fmla="*/ 458321 w 607921"/>
                <a:gd name="connsiteY59" fmla="*/ 481032 h 573415"/>
                <a:gd name="connsiteX60" fmla="*/ 412868 w 607921"/>
                <a:gd name="connsiteY60" fmla="*/ 376710 h 573415"/>
                <a:gd name="connsiteX61" fmla="*/ 327370 w 607921"/>
                <a:gd name="connsiteY61" fmla="*/ 331135 h 573415"/>
                <a:gd name="connsiteX62" fmla="*/ 318070 w 607921"/>
                <a:gd name="connsiteY62" fmla="*/ 331798 h 573415"/>
                <a:gd name="connsiteX63" fmla="*/ 311143 w 607921"/>
                <a:gd name="connsiteY63" fmla="*/ 333030 h 573415"/>
                <a:gd name="connsiteX64" fmla="*/ 276697 w 607921"/>
                <a:gd name="connsiteY64" fmla="*/ 333030 h 573415"/>
                <a:gd name="connsiteX65" fmla="*/ 269865 w 607921"/>
                <a:gd name="connsiteY65" fmla="*/ 331798 h 573415"/>
                <a:gd name="connsiteX66" fmla="*/ 260565 w 607921"/>
                <a:gd name="connsiteY66" fmla="*/ 331135 h 573415"/>
                <a:gd name="connsiteX67" fmla="*/ 174972 w 607921"/>
                <a:gd name="connsiteY67" fmla="*/ 376710 h 573415"/>
                <a:gd name="connsiteX68" fmla="*/ 129519 w 607921"/>
                <a:gd name="connsiteY68" fmla="*/ 481032 h 573415"/>
                <a:gd name="connsiteX69" fmla="*/ 169943 w 607921"/>
                <a:gd name="connsiteY69" fmla="*/ 506805 h 573415"/>
                <a:gd name="connsiteX70" fmla="*/ 170228 w 607921"/>
                <a:gd name="connsiteY70" fmla="*/ 509363 h 573415"/>
                <a:gd name="connsiteX71" fmla="*/ 196608 w 607921"/>
                <a:gd name="connsiteY71" fmla="*/ 558444 h 573415"/>
                <a:gd name="connsiteX72" fmla="*/ 198790 w 607921"/>
                <a:gd name="connsiteY72" fmla="*/ 573415 h 573415"/>
                <a:gd name="connsiteX73" fmla="*/ 123635 w 607921"/>
                <a:gd name="connsiteY73" fmla="*/ 573415 h 573415"/>
                <a:gd name="connsiteX74" fmla="*/ 81503 w 607921"/>
                <a:gd name="connsiteY74" fmla="*/ 333693 h 573415"/>
                <a:gd name="connsiteX75" fmla="*/ 294632 w 607921"/>
                <a:gd name="connsiteY75" fmla="*/ 69999 h 573415"/>
                <a:gd name="connsiteX76" fmla="*/ 303647 w 607921"/>
                <a:gd name="connsiteY76" fmla="*/ 69904 h 573415"/>
                <a:gd name="connsiteX77" fmla="*/ 298456 w 607921"/>
                <a:gd name="connsiteY77" fmla="*/ 0 h 573415"/>
                <a:gd name="connsiteX78" fmla="*/ 315728 w 607921"/>
                <a:gd name="connsiteY78" fmla="*/ 8148 h 573415"/>
                <a:gd name="connsiteX79" fmla="*/ 607921 w 607921"/>
                <a:gd name="connsiteY79" fmla="*/ 356160 h 573415"/>
                <a:gd name="connsiteX80" fmla="*/ 582678 w 607921"/>
                <a:gd name="connsiteY80" fmla="*/ 377384 h 573415"/>
                <a:gd name="connsiteX81" fmla="*/ 298836 w 607921"/>
                <a:gd name="connsiteY81" fmla="*/ 39226 h 573415"/>
                <a:gd name="connsiteX82" fmla="*/ 25623 w 607921"/>
                <a:gd name="connsiteY82" fmla="*/ 377100 h 573415"/>
                <a:gd name="connsiteX83" fmla="*/ 0 w 607921"/>
                <a:gd name="connsiteY83" fmla="*/ 356445 h 573415"/>
                <a:gd name="connsiteX84" fmla="*/ 281280 w 607921"/>
                <a:gd name="connsiteY84" fmla="*/ 8433 h 573415"/>
                <a:gd name="connsiteX85" fmla="*/ 298456 w 607921"/>
                <a:gd name="connsiteY85" fmla="*/ 0 h 57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7921" h="573415">
                  <a:moveTo>
                    <a:pt x="296915" y="534675"/>
                  </a:moveTo>
                  <a:cubicBezTo>
                    <a:pt x="320627" y="534675"/>
                    <a:pt x="326223" y="544816"/>
                    <a:pt x="326223" y="554958"/>
                  </a:cubicBezTo>
                  <a:cubicBezTo>
                    <a:pt x="326223" y="565099"/>
                    <a:pt x="313134" y="573345"/>
                    <a:pt x="296915" y="573345"/>
                  </a:cubicBezTo>
                  <a:cubicBezTo>
                    <a:pt x="280697" y="573345"/>
                    <a:pt x="267513" y="565099"/>
                    <a:pt x="267513" y="554958"/>
                  </a:cubicBezTo>
                  <a:cubicBezTo>
                    <a:pt x="267513" y="544816"/>
                    <a:pt x="273773" y="534675"/>
                    <a:pt x="296915" y="534675"/>
                  </a:cubicBezTo>
                  <a:close/>
                  <a:moveTo>
                    <a:pt x="338327" y="496979"/>
                  </a:moveTo>
                  <a:cubicBezTo>
                    <a:pt x="321530" y="505412"/>
                    <a:pt x="309478" y="497547"/>
                    <a:pt x="308909" y="497168"/>
                  </a:cubicBezTo>
                  <a:cubicBezTo>
                    <a:pt x="307296" y="496031"/>
                    <a:pt x="305018" y="496505"/>
                    <a:pt x="303879" y="498116"/>
                  </a:cubicBezTo>
                  <a:cubicBezTo>
                    <a:pt x="302741" y="499727"/>
                    <a:pt x="303215" y="502001"/>
                    <a:pt x="304828" y="503138"/>
                  </a:cubicBezTo>
                  <a:cubicBezTo>
                    <a:pt x="305208" y="503422"/>
                    <a:pt x="312135" y="508065"/>
                    <a:pt x="322859" y="508065"/>
                  </a:cubicBezTo>
                  <a:cubicBezTo>
                    <a:pt x="328268" y="508065"/>
                    <a:pt x="334626" y="506928"/>
                    <a:pt x="341648" y="503422"/>
                  </a:cubicBezTo>
                  <a:cubicBezTo>
                    <a:pt x="343451" y="502475"/>
                    <a:pt x="344115" y="500295"/>
                    <a:pt x="343261" y="498590"/>
                  </a:cubicBezTo>
                  <a:cubicBezTo>
                    <a:pt x="342312" y="496789"/>
                    <a:pt x="340130" y="496031"/>
                    <a:pt x="338327" y="496979"/>
                  </a:cubicBezTo>
                  <a:close/>
                  <a:moveTo>
                    <a:pt x="279396" y="496979"/>
                  </a:moveTo>
                  <a:cubicBezTo>
                    <a:pt x="262505" y="505412"/>
                    <a:pt x="250453" y="497547"/>
                    <a:pt x="249883" y="497168"/>
                  </a:cubicBezTo>
                  <a:cubicBezTo>
                    <a:pt x="248270" y="496031"/>
                    <a:pt x="245993" y="496505"/>
                    <a:pt x="244949" y="498116"/>
                  </a:cubicBezTo>
                  <a:cubicBezTo>
                    <a:pt x="243810" y="499727"/>
                    <a:pt x="244190" y="502001"/>
                    <a:pt x="245803" y="503138"/>
                  </a:cubicBezTo>
                  <a:cubicBezTo>
                    <a:pt x="246277" y="503422"/>
                    <a:pt x="253205" y="508065"/>
                    <a:pt x="263928" y="508065"/>
                  </a:cubicBezTo>
                  <a:cubicBezTo>
                    <a:pt x="269242" y="508065"/>
                    <a:pt x="275600" y="506928"/>
                    <a:pt x="282623" y="503422"/>
                  </a:cubicBezTo>
                  <a:cubicBezTo>
                    <a:pt x="284426" y="502475"/>
                    <a:pt x="285090" y="500295"/>
                    <a:pt x="284236" y="498590"/>
                  </a:cubicBezTo>
                  <a:cubicBezTo>
                    <a:pt x="283287" y="496789"/>
                    <a:pt x="281199" y="496031"/>
                    <a:pt x="279396" y="496979"/>
                  </a:cubicBezTo>
                  <a:close/>
                  <a:moveTo>
                    <a:pt x="327830" y="352483"/>
                  </a:moveTo>
                  <a:cubicBezTo>
                    <a:pt x="341123" y="352572"/>
                    <a:pt x="371455" y="357191"/>
                    <a:pt x="401413" y="392721"/>
                  </a:cubicBezTo>
                  <a:cubicBezTo>
                    <a:pt x="441356" y="440190"/>
                    <a:pt x="478928" y="496281"/>
                    <a:pt x="401413" y="500071"/>
                  </a:cubicBezTo>
                  <a:cubicBezTo>
                    <a:pt x="323992" y="503766"/>
                    <a:pt x="320861" y="352927"/>
                    <a:pt x="320861" y="352927"/>
                  </a:cubicBezTo>
                  <a:cubicBezTo>
                    <a:pt x="320861" y="352927"/>
                    <a:pt x="323399" y="352453"/>
                    <a:pt x="327830" y="352483"/>
                  </a:cubicBezTo>
                  <a:close/>
                  <a:moveTo>
                    <a:pt x="260187" y="352483"/>
                  </a:moveTo>
                  <a:cubicBezTo>
                    <a:pt x="264622" y="352453"/>
                    <a:pt x="267161" y="352927"/>
                    <a:pt x="267161" y="352927"/>
                  </a:cubicBezTo>
                  <a:cubicBezTo>
                    <a:pt x="267161" y="352927"/>
                    <a:pt x="264029" y="503766"/>
                    <a:pt x="186479" y="500071"/>
                  </a:cubicBezTo>
                  <a:cubicBezTo>
                    <a:pt x="109024" y="496281"/>
                    <a:pt x="146517" y="440190"/>
                    <a:pt x="186479" y="392721"/>
                  </a:cubicBezTo>
                  <a:cubicBezTo>
                    <a:pt x="216521" y="357191"/>
                    <a:pt x="246884" y="352572"/>
                    <a:pt x="260187" y="352483"/>
                  </a:cubicBezTo>
                  <a:close/>
                  <a:moveTo>
                    <a:pt x="294010" y="352475"/>
                  </a:moveTo>
                  <a:cubicBezTo>
                    <a:pt x="299989" y="352475"/>
                    <a:pt x="306062" y="353328"/>
                    <a:pt x="312040" y="354939"/>
                  </a:cubicBezTo>
                  <a:lnTo>
                    <a:pt x="312040" y="357781"/>
                  </a:lnTo>
                  <a:cubicBezTo>
                    <a:pt x="312230" y="364130"/>
                    <a:pt x="316311" y="514130"/>
                    <a:pt x="399250" y="514130"/>
                  </a:cubicBezTo>
                  <a:cubicBezTo>
                    <a:pt x="400294" y="514130"/>
                    <a:pt x="401433" y="514130"/>
                    <a:pt x="402477" y="514035"/>
                  </a:cubicBezTo>
                  <a:cubicBezTo>
                    <a:pt x="406652" y="513845"/>
                    <a:pt x="410543" y="513466"/>
                    <a:pt x="414149" y="512993"/>
                  </a:cubicBezTo>
                  <a:cubicBezTo>
                    <a:pt x="410638" y="544452"/>
                    <a:pt x="383877" y="568899"/>
                    <a:pt x="351422" y="568899"/>
                  </a:cubicBezTo>
                  <a:cubicBezTo>
                    <a:pt x="344780" y="568899"/>
                    <a:pt x="338327" y="567951"/>
                    <a:pt x="332348" y="565962"/>
                  </a:cubicBezTo>
                  <a:cubicBezTo>
                    <a:pt x="333962" y="562929"/>
                    <a:pt x="334911" y="559708"/>
                    <a:pt x="334911" y="556202"/>
                  </a:cubicBezTo>
                  <a:cubicBezTo>
                    <a:pt x="334911" y="545494"/>
                    <a:pt x="329976" y="527490"/>
                    <a:pt x="297047" y="527490"/>
                  </a:cubicBezTo>
                  <a:cubicBezTo>
                    <a:pt x="262979" y="527490"/>
                    <a:pt x="259278" y="547579"/>
                    <a:pt x="259278" y="556202"/>
                  </a:cubicBezTo>
                  <a:cubicBezTo>
                    <a:pt x="259278" y="560087"/>
                    <a:pt x="260417" y="563877"/>
                    <a:pt x="262505" y="567193"/>
                  </a:cubicBezTo>
                  <a:cubicBezTo>
                    <a:pt x="257760" y="568330"/>
                    <a:pt x="252825" y="568899"/>
                    <a:pt x="247701" y="568899"/>
                  </a:cubicBezTo>
                  <a:cubicBezTo>
                    <a:pt x="215626" y="568899"/>
                    <a:pt x="189055" y="544926"/>
                    <a:pt x="185164" y="513940"/>
                  </a:cubicBezTo>
                  <a:cubicBezTo>
                    <a:pt x="185638" y="513940"/>
                    <a:pt x="186113" y="514035"/>
                    <a:pt x="186682" y="514035"/>
                  </a:cubicBezTo>
                  <a:cubicBezTo>
                    <a:pt x="187726" y="514130"/>
                    <a:pt x="188865" y="514130"/>
                    <a:pt x="189909" y="514130"/>
                  </a:cubicBezTo>
                  <a:cubicBezTo>
                    <a:pt x="199683" y="514130"/>
                    <a:pt x="208224" y="512045"/>
                    <a:pt x="215910" y="508444"/>
                  </a:cubicBezTo>
                  <a:cubicBezTo>
                    <a:pt x="241248" y="492241"/>
                    <a:pt x="251402" y="475469"/>
                    <a:pt x="259373" y="453675"/>
                  </a:cubicBezTo>
                  <a:cubicBezTo>
                    <a:pt x="275695" y="411224"/>
                    <a:pt x="277024" y="361382"/>
                    <a:pt x="277119" y="357781"/>
                  </a:cubicBezTo>
                  <a:lnTo>
                    <a:pt x="277119" y="354560"/>
                  </a:lnTo>
                  <a:cubicBezTo>
                    <a:pt x="282717" y="353233"/>
                    <a:pt x="288316" y="352475"/>
                    <a:pt x="294010" y="352475"/>
                  </a:cubicBezTo>
                  <a:close/>
                  <a:moveTo>
                    <a:pt x="303647" y="69904"/>
                  </a:moveTo>
                  <a:lnTo>
                    <a:pt x="524936" y="333693"/>
                  </a:lnTo>
                  <a:lnTo>
                    <a:pt x="463066" y="573415"/>
                  </a:lnTo>
                  <a:lnTo>
                    <a:pt x="400627" y="573415"/>
                  </a:lnTo>
                  <a:lnTo>
                    <a:pt x="403189" y="557876"/>
                  </a:lnTo>
                  <a:cubicBezTo>
                    <a:pt x="417233" y="545463"/>
                    <a:pt x="426817" y="528124"/>
                    <a:pt x="429000" y="508226"/>
                  </a:cubicBezTo>
                  <a:lnTo>
                    <a:pt x="429474" y="504152"/>
                  </a:lnTo>
                  <a:cubicBezTo>
                    <a:pt x="443803" y="499603"/>
                    <a:pt x="453577" y="491928"/>
                    <a:pt x="458321" y="481032"/>
                  </a:cubicBezTo>
                  <a:cubicBezTo>
                    <a:pt x="471037" y="451849"/>
                    <a:pt x="443993" y="413664"/>
                    <a:pt x="412868" y="376710"/>
                  </a:cubicBezTo>
                  <a:cubicBezTo>
                    <a:pt x="378137" y="335493"/>
                    <a:pt x="341509" y="331135"/>
                    <a:pt x="327370" y="331135"/>
                  </a:cubicBezTo>
                  <a:cubicBezTo>
                    <a:pt x="322151" y="331135"/>
                    <a:pt x="318924" y="331609"/>
                    <a:pt x="318070" y="331798"/>
                  </a:cubicBezTo>
                  <a:lnTo>
                    <a:pt x="311143" y="333030"/>
                  </a:lnTo>
                  <a:cubicBezTo>
                    <a:pt x="299566" y="330661"/>
                    <a:pt x="288179" y="330661"/>
                    <a:pt x="276697" y="333030"/>
                  </a:cubicBezTo>
                  <a:lnTo>
                    <a:pt x="269865" y="331798"/>
                  </a:lnTo>
                  <a:cubicBezTo>
                    <a:pt x="268916" y="331609"/>
                    <a:pt x="265689" y="331135"/>
                    <a:pt x="260565" y="331135"/>
                  </a:cubicBezTo>
                  <a:cubicBezTo>
                    <a:pt x="246426" y="331135"/>
                    <a:pt x="209703" y="335493"/>
                    <a:pt x="174972" y="376710"/>
                  </a:cubicBezTo>
                  <a:cubicBezTo>
                    <a:pt x="143847" y="413664"/>
                    <a:pt x="116803" y="451849"/>
                    <a:pt x="129519" y="481032"/>
                  </a:cubicBezTo>
                  <a:cubicBezTo>
                    <a:pt x="135497" y="494676"/>
                    <a:pt x="149161" y="503204"/>
                    <a:pt x="169943" y="506805"/>
                  </a:cubicBezTo>
                  <a:lnTo>
                    <a:pt x="170228" y="509363"/>
                  </a:lnTo>
                  <a:cubicBezTo>
                    <a:pt x="172790" y="529071"/>
                    <a:pt x="182564" y="546221"/>
                    <a:pt x="196608" y="558444"/>
                  </a:cubicBezTo>
                  <a:lnTo>
                    <a:pt x="198790" y="573415"/>
                  </a:lnTo>
                  <a:lnTo>
                    <a:pt x="123635" y="573415"/>
                  </a:lnTo>
                  <a:lnTo>
                    <a:pt x="81503" y="333693"/>
                  </a:lnTo>
                  <a:lnTo>
                    <a:pt x="294632" y="69999"/>
                  </a:lnTo>
                  <a:cubicBezTo>
                    <a:pt x="297099" y="66967"/>
                    <a:pt x="301084" y="66967"/>
                    <a:pt x="303647" y="69904"/>
                  </a:cubicBezTo>
                  <a:close/>
                  <a:moveTo>
                    <a:pt x="298456" y="0"/>
                  </a:moveTo>
                  <a:cubicBezTo>
                    <a:pt x="305004" y="0"/>
                    <a:pt x="311363" y="2937"/>
                    <a:pt x="315728" y="8148"/>
                  </a:cubicBezTo>
                  <a:lnTo>
                    <a:pt x="607921" y="356160"/>
                  </a:lnTo>
                  <a:lnTo>
                    <a:pt x="582678" y="377384"/>
                  </a:lnTo>
                  <a:lnTo>
                    <a:pt x="298836" y="39226"/>
                  </a:lnTo>
                  <a:lnTo>
                    <a:pt x="25623" y="377100"/>
                  </a:lnTo>
                  <a:lnTo>
                    <a:pt x="0" y="356445"/>
                  </a:lnTo>
                  <a:lnTo>
                    <a:pt x="281280" y="8433"/>
                  </a:lnTo>
                  <a:cubicBezTo>
                    <a:pt x="285550" y="3221"/>
                    <a:pt x="291813" y="95"/>
                    <a:pt x="2984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C754351-583E-416B-BDEB-57663687AA4B}"/>
                </a:ext>
              </a:extLst>
            </p:cNvPr>
            <p:cNvSpPr txBox="1"/>
            <p:nvPr/>
          </p:nvSpPr>
          <p:spPr>
            <a:xfrm>
              <a:off x="3130" y="4486"/>
              <a:ext cx="3684" cy="5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商家合作 </a:t>
              </a:r>
              <a:r>
                <a:rPr lang="en-US" altLang="zh-TW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–</a:t>
              </a:r>
              <a:r>
                <a:rPr lang="zh-TW" altLang="en-US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 使用者更加便利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8">
            <a:extLst>
              <a:ext uri="{FF2B5EF4-FFF2-40B4-BE49-F238E27FC236}">
                <a16:creationId xmlns:a16="http://schemas.microsoft.com/office/drawing/2014/main" id="{C8DFF1F8-A5F5-49F2-A9E7-6914BA093247}"/>
              </a:ext>
            </a:extLst>
          </p:cNvPr>
          <p:cNvGrpSpPr/>
          <p:nvPr/>
        </p:nvGrpSpPr>
        <p:grpSpPr>
          <a:xfrm>
            <a:off x="4647565" y="4079240"/>
            <a:ext cx="3381375" cy="1333500"/>
            <a:chOff x="1707" y="3700"/>
            <a:chExt cx="5325" cy="2100"/>
          </a:xfrm>
          <a:solidFill>
            <a:srgbClr val="FFB303"/>
          </a:solidFill>
        </p:grpSpPr>
        <p:sp>
          <p:nvSpPr>
            <p:cNvPr id="22" name="圆角矩形 34">
              <a:extLst>
                <a:ext uri="{FF2B5EF4-FFF2-40B4-BE49-F238E27FC236}">
                  <a16:creationId xmlns:a16="http://schemas.microsoft.com/office/drawing/2014/main" id="{013651EE-5A21-4408-8CAB-B417B9DD2C38}"/>
                </a:ext>
              </a:extLst>
            </p:cNvPr>
            <p:cNvSpPr/>
            <p:nvPr/>
          </p:nvSpPr>
          <p:spPr>
            <a:xfrm>
              <a:off x="1707" y="3700"/>
              <a:ext cx="5325" cy="2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veterinarian_103712">
              <a:extLst>
                <a:ext uri="{FF2B5EF4-FFF2-40B4-BE49-F238E27FC236}">
                  <a16:creationId xmlns:a16="http://schemas.microsoft.com/office/drawing/2014/main" id="{5E189F52-7A0E-4FB2-98E2-650A966A974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95" y="4373"/>
              <a:ext cx="816" cy="750"/>
            </a:xfrm>
            <a:custGeom>
              <a:avLst/>
              <a:gdLst>
                <a:gd name="connsiteX0" fmla="*/ 200359 w 606157"/>
                <a:gd name="connsiteY0" fmla="*/ 125606 h 557608"/>
                <a:gd name="connsiteX1" fmla="*/ 208180 w 606157"/>
                <a:gd name="connsiteY1" fmla="*/ 129608 h 557608"/>
                <a:gd name="connsiteX2" fmla="*/ 251687 w 606157"/>
                <a:gd name="connsiteY2" fmla="*/ 151669 h 557608"/>
                <a:gd name="connsiteX3" fmla="*/ 295293 w 606157"/>
                <a:gd name="connsiteY3" fmla="*/ 129608 h 557608"/>
                <a:gd name="connsiteX4" fmla="*/ 303114 w 606157"/>
                <a:gd name="connsiteY4" fmla="*/ 125606 h 557608"/>
                <a:gd name="connsiteX5" fmla="*/ 311033 w 606157"/>
                <a:gd name="connsiteY5" fmla="*/ 129608 h 557608"/>
                <a:gd name="connsiteX6" fmla="*/ 354541 w 606157"/>
                <a:gd name="connsiteY6" fmla="*/ 151669 h 557608"/>
                <a:gd name="connsiteX7" fmla="*/ 398048 w 606157"/>
                <a:gd name="connsiteY7" fmla="*/ 129608 h 557608"/>
                <a:gd name="connsiteX8" fmla="*/ 405967 w 606157"/>
                <a:gd name="connsiteY8" fmla="*/ 125606 h 557608"/>
                <a:gd name="connsiteX9" fmla="*/ 413789 w 606157"/>
                <a:gd name="connsiteY9" fmla="*/ 129608 h 557608"/>
                <a:gd name="connsiteX10" fmla="*/ 457296 w 606157"/>
                <a:gd name="connsiteY10" fmla="*/ 151669 h 557608"/>
                <a:gd name="connsiteX11" fmla="*/ 467073 w 606157"/>
                <a:gd name="connsiteY11" fmla="*/ 161430 h 557608"/>
                <a:gd name="connsiteX12" fmla="*/ 457296 w 606157"/>
                <a:gd name="connsiteY12" fmla="*/ 171191 h 557608"/>
                <a:gd name="connsiteX13" fmla="*/ 405967 w 606157"/>
                <a:gd name="connsiteY13" fmla="*/ 150205 h 557608"/>
                <a:gd name="connsiteX14" fmla="*/ 354541 w 606157"/>
                <a:gd name="connsiteY14" fmla="*/ 171191 h 557608"/>
                <a:gd name="connsiteX15" fmla="*/ 303114 w 606157"/>
                <a:gd name="connsiteY15" fmla="*/ 150205 h 557608"/>
                <a:gd name="connsiteX16" fmla="*/ 251687 w 606157"/>
                <a:gd name="connsiteY16" fmla="*/ 171191 h 557608"/>
                <a:gd name="connsiteX17" fmla="*/ 200359 w 606157"/>
                <a:gd name="connsiteY17" fmla="*/ 150205 h 557608"/>
                <a:gd name="connsiteX18" fmla="*/ 148932 w 606157"/>
                <a:gd name="connsiteY18" fmla="*/ 171191 h 557608"/>
                <a:gd name="connsiteX19" fmla="*/ 139155 w 606157"/>
                <a:gd name="connsiteY19" fmla="*/ 161430 h 557608"/>
                <a:gd name="connsiteX20" fmla="*/ 148932 w 606157"/>
                <a:gd name="connsiteY20" fmla="*/ 151669 h 557608"/>
                <a:gd name="connsiteX21" fmla="*/ 192439 w 606157"/>
                <a:gd name="connsiteY21" fmla="*/ 129608 h 557608"/>
                <a:gd name="connsiteX22" fmla="*/ 200359 w 606157"/>
                <a:gd name="connsiteY22" fmla="*/ 125606 h 557608"/>
                <a:gd name="connsiteX23" fmla="*/ 303079 w 606157"/>
                <a:gd name="connsiteY23" fmla="*/ 43115 h 557608"/>
                <a:gd name="connsiteX24" fmla="*/ 444941 w 606157"/>
                <a:gd name="connsiteY24" fmla="*/ 76117 h 557608"/>
                <a:gd name="connsiteX25" fmla="*/ 506731 w 606157"/>
                <a:gd name="connsiteY25" fmla="*/ 161453 h 557608"/>
                <a:gd name="connsiteX26" fmla="*/ 444941 w 606157"/>
                <a:gd name="connsiteY26" fmla="*/ 246789 h 557608"/>
                <a:gd name="connsiteX27" fmla="*/ 303079 w 606157"/>
                <a:gd name="connsiteY27" fmla="*/ 279791 h 557608"/>
                <a:gd name="connsiteX28" fmla="*/ 161217 w 606157"/>
                <a:gd name="connsiteY28" fmla="*/ 246789 h 557608"/>
                <a:gd name="connsiteX29" fmla="*/ 99427 w 606157"/>
                <a:gd name="connsiteY29" fmla="*/ 161453 h 557608"/>
                <a:gd name="connsiteX30" fmla="*/ 197000 w 606157"/>
                <a:gd name="connsiteY30" fmla="*/ 60202 h 557608"/>
                <a:gd name="connsiteX31" fmla="*/ 209515 w 606157"/>
                <a:gd name="connsiteY31" fmla="*/ 66157 h 557608"/>
                <a:gd name="connsiteX32" fmla="*/ 203551 w 606157"/>
                <a:gd name="connsiteY32" fmla="*/ 78558 h 557608"/>
                <a:gd name="connsiteX33" fmla="*/ 118981 w 606157"/>
                <a:gd name="connsiteY33" fmla="*/ 161453 h 557608"/>
                <a:gd name="connsiteX34" fmla="*/ 170798 w 606157"/>
                <a:gd name="connsiteY34" fmla="*/ 229703 h 557608"/>
                <a:gd name="connsiteX35" fmla="*/ 303079 w 606157"/>
                <a:gd name="connsiteY35" fmla="*/ 260264 h 557608"/>
                <a:gd name="connsiteX36" fmla="*/ 435360 w 606157"/>
                <a:gd name="connsiteY36" fmla="*/ 229703 h 557608"/>
                <a:gd name="connsiteX37" fmla="*/ 487177 w 606157"/>
                <a:gd name="connsiteY37" fmla="*/ 161453 h 557608"/>
                <a:gd name="connsiteX38" fmla="*/ 435360 w 606157"/>
                <a:gd name="connsiteY38" fmla="*/ 93203 h 557608"/>
                <a:gd name="connsiteX39" fmla="*/ 303079 w 606157"/>
                <a:gd name="connsiteY39" fmla="*/ 62642 h 557608"/>
                <a:gd name="connsiteX40" fmla="*/ 241289 w 606157"/>
                <a:gd name="connsiteY40" fmla="*/ 68403 h 557608"/>
                <a:gd name="connsiteX41" fmla="*/ 229753 w 606157"/>
                <a:gd name="connsiteY41" fmla="*/ 60690 h 557608"/>
                <a:gd name="connsiteX42" fmla="*/ 237476 w 606157"/>
                <a:gd name="connsiteY42" fmla="*/ 49266 h 557608"/>
                <a:gd name="connsiteX43" fmla="*/ 303079 w 606157"/>
                <a:gd name="connsiteY43" fmla="*/ 43115 h 557608"/>
                <a:gd name="connsiteX44" fmla="*/ 303079 w 606157"/>
                <a:gd name="connsiteY44" fmla="*/ 19524 h 557608"/>
                <a:gd name="connsiteX45" fmla="*/ 149682 w 606157"/>
                <a:gd name="connsiteY45" fmla="*/ 55546 h 557608"/>
                <a:gd name="connsiteX46" fmla="*/ 78898 w 606157"/>
                <a:gd name="connsiteY46" fmla="*/ 138621 h 557608"/>
                <a:gd name="connsiteX47" fmla="*/ 66579 w 606157"/>
                <a:gd name="connsiteY47" fmla="*/ 175815 h 557608"/>
                <a:gd name="connsiteX48" fmla="*/ 19553 w 606157"/>
                <a:gd name="connsiteY48" fmla="*/ 340012 h 557608"/>
                <a:gd name="connsiteX49" fmla="*/ 122111 w 606157"/>
                <a:gd name="connsiteY49" fmla="*/ 494838 h 557608"/>
                <a:gd name="connsiteX50" fmla="*/ 303079 w 606157"/>
                <a:gd name="connsiteY50" fmla="*/ 538084 h 557608"/>
                <a:gd name="connsiteX51" fmla="*/ 484046 w 606157"/>
                <a:gd name="connsiteY51" fmla="*/ 494838 h 557608"/>
                <a:gd name="connsiteX52" fmla="*/ 586604 w 606157"/>
                <a:gd name="connsiteY52" fmla="*/ 340012 h 557608"/>
                <a:gd name="connsiteX53" fmla="*/ 539578 w 606157"/>
                <a:gd name="connsiteY53" fmla="*/ 175815 h 557608"/>
                <a:gd name="connsiteX54" fmla="*/ 527259 w 606157"/>
                <a:gd name="connsiteY54" fmla="*/ 138621 h 557608"/>
                <a:gd name="connsiteX55" fmla="*/ 456475 w 606157"/>
                <a:gd name="connsiteY55" fmla="*/ 55546 h 557608"/>
                <a:gd name="connsiteX56" fmla="*/ 303079 w 606157"/>
                <a:gd name="connsiteY56" fmla="*/ 19524 h 557608"/>
                <a:gd name="connsiteX57" fmla="*/ 303079 w 606157"/>
                <a:gd name="connsiteY57" fmla="*/ 0 h 557608"/>
                <a:gd name="connsiteX58" fmla="*/ 466057 w 606157"/>
                <a:gd name="connsiteY58" fmla="*/ 38560 h 557608"/>
                <a:gd name="connsiteX59" fmla="*/ 545835 w 606157"/>
                <a:gd name="connsiteY59" fmla="*/ 132666 h 557608"/>
                <a:gd name="connsiteX60" fmla="*/ 558153 w 606157"/>
                <a:gd name="connsiteY60" fmla="*/ 169567 h 557608"/>
                <a:gd name="connsiteX61" fmla="*/ 606157 w 606157"/>
                <a:gd name="connsiteY61" fmla="*/ 340012 h 557608"/>
                <a:gd name="connsiteX62" fmla="*/ 493627 w 606157"/>
                <a:gd name="connsiteY62" fmla="*/ 511922 h 557608"/>
                <a:gd name="connsiteX63" fmla="*/ 303079 w 606157"/>
                <a:gd name="connsiteY63" fmla="*/ 557608 h 557608"/>
                <a:gd name="connsiteX64" fmla="*/ 112530 w 606157"/>
                <a:gd name="connsiteY64" fmla="*/ 511922 h 557608"/>
                <a:gd name="connsiteX65" fmla="*/ 0 w 606157"/>
                <a:gd name="connsiteY65" fmla="*/ 340012 h 557608"/>
                <a:gd name="connsiteX66" fmla="*/ 48004 w 606157"/>
                <a:gd name="connsiteY66" fmla="*/ 169567 h 557608"/>
                <a:gd name="connsiteX67" fmla="*/ 60322 w 606157"/>
                <a:gd name="connsiteY67" fmla="*/ 132666 h 557608"/>
                <a:gd name="connsiteX68" fmla="*/ 140101 w 606157"/>
                <a:gd name="connsiteY68" fmla="*/ 38560 h 557608"/>
                <a:gd name="connsiteX69" fmla="*/ 303079 w 606157"/>
                <a:gd name="connsiteY69" fmla="*/ 0 h 55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606157" h="557608">
                  <a:moveTo>
                    <a:pt x="200359" y="125606"/>
                  </a:moveTo>
                  <a:cubicBezTo>
                    <a:pt x="203389" y="125606"/>
                    <a:pt x="206323" y="127070"/>
                    <a:pt x="208180" y="129608"/>
                  </a:cubicBezTo>
                  <a:cubicBezTo>
                    <a:pt x="218544" y="143665"/>
                    <a:pt x="234382" y="151669"/>
                    <a:pt x="251687" y="151669"/>
                  </a:cubicBezTo>
                  <a:cubicBezTo>
                    <a:pt x="268993" y="151669"/>
                    <a:pt x="284929" y="143567"/>
                    <a:pt x="295293" y="129608"/>
                  </a:cubicBezTo>
                  <a:cubicBezTo>
                    <a:pt x="297150" y="127070"/>
                    <a:pt x="299985" y="125606"/>
                    <a:pt x="303114" y="125606"/>
                  </a:cubicBezTo>
                  <a:cubicBezTo>
                    <a:pt x="306243" y="125606"/>
                    <a:pt x="309176" y="127070"/>
                    <a:pt x="311033" y="129608"/>
                  </a:cubicBezTo>
                  <a:cubicBezTo>
                    <a:pt x="321397" y="143665"/>
                    <a:pt x="337236" y="151669"/>
                    <a:pt x="354541" y="151669"/>
                  </a:cubicBezTo>
                  <a:cubicBezTo>
                    <a:pt x="371553" y="151669"/>
                    <a:pt x="387880" y="143372"/>
                    <a:pt x="398048" y="129608"/>
                  </a:cubicBezTo>
                  <a:cubicBezTo>
                    <a:pt x="399906" y="127070"/>
                    <a:pt x="402839" y="125606"/>
                    <a:pt x="405967" y="125606"/>
                  </a:cubicBezTo>
                  <a:cubicBezTo>
                    <a:pt x="408998" y="125606"/>
                    <a:pt x="411931" y="127070"/>
                    <a:pt x="413789" y="129608"/>
                  </a:cubicBezTo>
                  <a:cubicBezTo>
                    <a:pt x="424152" y="143665"/>
                    <a:pt x="439991" y="151669"/>
                    <a:pt x="457296" y="151669"/>
                  </a:cubicBezTo>
                  <a:cubicBezTo>
                    <a:pt x="462771" y="151669"/>
                    <a:pt x="467073" y="156061"/>
                    <a:pt x="467073" y="161430"/>
                  </a:cubicBezTo>
                  <a:cubicBezTo>
                    <a:pt x="467073" y="166799"/>
                    <a:pt x="462771" y="171191"/>
                    <a:pt x="457296" y="171191"/>
                  </a:cubicBezTo>
                  <a:cubicBezTo>
                    <a:pt x="438133" y="171191"/>
                    <a:pt x="419655" y="163480"/>
                    <a:pt x="405967" y="150205"/>
                  </a:cubicBezTo>
                  <a:cubicBezTo>
                    <a:pt x="392280" y="163480"/>
                    <a:pt x="373801" y="171191"/>
                    <a:pt x="354541" y="171191"/>
                  </a:cubicBezTo>
                  <a:cubicBezTo>
                    <a:pt x="335280" y="171191"/>
                    <a:pt x="316802" y="163480"/>
                    <a:pt x="303114" y="150205"/>
                  </a:cubicBezTo>
                  <a:cubicBezTo>
                    <a:pt x="289426" y="163480"/>
                    <a:pt x="270948" y="171191"/>
                    <a:pt x="251687" y="171191"/>
                  </a:cubicBezTo>
                  <a:cubicBezTo>
                    <a:pt x="232525" y="171191"/>
                    <a:pt x="213949" y="163480"/>
                    <a:pt x="200359" y="150205"/>
                  </a:cubicBezTo>
                  <a:cubicBezTo>
                    <a:pt x="186671" y="163480"/>
                    <a:pt x="168193" y="171191"/>
                    <a:pt x="148932" y="171191"/>
                  </a:cubicBezTo>
                  <a:cubicBezTo>
                    <a:pt x="143457" y="171191"/>
                    <a:pt x="139155" y="166799"/>
                    <a:pt x="139155" y="161430"/>
                  </a:cubicBezTo>
                  <a:cubicBezTo>
                    <a:pt x="139155" y="156061"/>
                    <a:pt x="143457" y="151669"/>
                    <a:pt x="148932" y="151669"/>
                  </a:cubicBezTo>
                  <a:cubicBezTo>
                    <a:pt x="165944" y="151669"/>
                    <a:pt x="182271" y="143372"/>
                    <a:pt x="192439" y="129608"/>
                  </a:cubicBezTo>
                  <a:cubicBezTo>
                    <a:pt x="194297" y="127070"/>
                    <a:pt x="197230" y="125606"/>
                    <a:pt x="200359" y="125606"/>
                  </a:cubicBezTo>
                  <a:close/>
                  <a:moveTo>
                    <a:pt x="303079" y="43115"/>
                  </a:moveTo>
                  <a:cubicBezTo>
                    <a:pt x="356461" y="43115"/>
                    <a:pt x="406909" y="54831"/>
                    <a:pt x="444941" y="76117"/>
                  </a:cubicBezTo>
                  <a:cubicBezTo>
                    <a:pt x="484733" y="98476"/>
                    <a:pt x="506731" y="128744"/>
                    <a:pt x="506731" y="161453"/>
                  </a:cubicBezTo>
                  <a:cubicBezTo>
                    <a:pt x="506731" y="194162"/>
                    <a:pt x="484733" y="224430"/>
                    <a:pt x="444941" y="246789"/>
                  </a:cubicBezTo>
                  <a:cubicBezTo>
                    <a:pt x="406909" y="268075"/>
                    <a:pt x="356461" y="279791"/>
                    <a:pt x="303079" y="279791"/>
                  </a:cubicBezTo>
                  <a:cubicBezTo>
                    <a:pt x="249697" y="279791"/>
                    <a:pt x="199249" y="268075"/>
                    <a:pt x="161217" y="246789"/>
                  </a:cubicBezTo>
                  <a:cubicBezTo>
                    <a:pt x="121425" y="224430"/>
                    <a:pt x="99427" y="194162"/>
                    <a:pt x="99427" y="161453"/>
                  </a:cubicBezTo>
                  <a:cubicBezTo>
                    <a:pt x="99427" y="119468"/>
                    <a:pt x="135895" y="81584"/>
                    <a:pt x="197000" y="60202"/>
                  </a:cubicBezTo>
                  <a:cubicBezTo>
                    <a:pt x="202084" y="58346"/>
                    <a:pt x="207755" y="61080"/>
                    <a:pt x="209515" y="66157"/>
                  </a:cubicBezTo>
                  <a:cubicBezTo>
                    <a:pt x="211274" y="71235"/>
                    <a:pt x="208635" y="76800"/>
                    <a:pt x="203551" y="78558"/>
                  </a:cubicBezTo>
                  <a:cubicBezTo>
                    <a:pt x="151440" y="96914"/>
                    <a:pt x="118981" y="128647"/>
                    <a:pt x="118981" y="161453"/>
                  </a:cubicBezTo>
                  <a:cubicBezTo>
                    <a:pt x="118981" y="186742"/>
                    <a:pt x="137459" y="210956"/>
                    <a:pt x="170798" y="229703"/>
                  </a:cubicBezTo>
                  <a:cubicBezTo>
                    <a:pt x="205995" y="249426"/>
                    <a:pt x="252924" y="260264"/>
                    <a:pt x="303079" y="260264"/>
                  </a:cubicBezTo>
                  <a:cubicBezTo>
                    <a:pt x="353234" y="260264"/>
                    <a:pt x="400163" y="249426"/>
                    <a:pt x="435360" y="229703"/>
                  </a:cubicBezTo>
                  <a:cubicBezTo>
                    <a:pt x="468797" y="210956"/>
                    <a:pt x="487177" y="186742"/>
                    <a:pt x="487177" y="161453"/>
                  </a:cubicBezTo>
                  <a:cubicBezTo>
                    <a:pt x="487177" y="136165"/>
                    <a:pt x="468699" y="111852"/>
                    <a:pt x="435360" y="93203"/>
                  </a:cubicBezTo>
                  <a:cubicBezTo>
                    <a:pt x="400163" y="73480"/>
                    <a:pt x="353234" y="62642"/>
                    <a:pt x="303079" y="62642"/>
                  </a:cubicBezTo>
                  <a:cubicBezTo>
                    <a:pt x="281863" y="62642"/>
                    <a:pt x="261039" y="64595"/>
                    <a:pt x="241289" y="68403"/>
                  </a:cubicBezTo>
                  <a:cubicBezTo>
                    <a:pt x="235912" y="69477"/>
                    <a:pt x="230828" y="66060"/>
                    <a:pt x="229753" y="60690"/>
                  </a:cubicBezTo>
                  <a:cubicBezTo>
                    <a:pt x="228775" y="55417"/>
                    <a:pt x="232197" y="50340"/>
                    <a:pt x="237476" y="49266"/>
                  </a:cubicBezTo>
                  <a:cubicBezTo>
                    <a:pt x="258594" y="45165"/>
                    <a:pt x="280592" y="43115"/>
                    <a:pt x="303079" y="43115"/>
                  </a:cubicBezTo>
                  <a:close/>
                  <a:moveTo>
                    <a:pt x="303079" y="19524"/>
                  </a:moveTo>
                  <a:cubicBezTo>
                    <a:pt x="245689" y="19524"/>
                    <a:pt x="191233" y="32312"/>
                    <a:pt x="149682" y="55546"/>
                  </a:cubicBezTo>
                  <a:cubicBezTo>
                    <a:pt x="115072" y="74972"/>
                    <a:pt x="89946" y="104454"/>
                    <a:pt x="78898" y="138621"/>
                  </a:cubicBezTo>
                  <a:cubicBezTo>
                    <a:pt x="75770" y="148383"/>
                    <a:pt x="71566" y="161074"/>
                    <a:pt x="66579" y="175815"/>
                  </a:cubicBezTo>
                  <a:cubicBezTo>
                    <a:pt x="48981" y="228139"/>
                    <a:pt x="19553" y="315900"/>
                    <a:pt x="19553" y="340012"/>
                  </a:cubicBezTo>
                  <a:cubicBezTo>
                    <a:pt x="19553" y="401904"/>
                    <a:pt x="56900" y="458328"/>
                    <a:pt x="122111" y="494838"/>
                  </a:cubicBezTo>
                  <a:cubicBezTo>
                    <a:pt x="171973" y="522758"/>
                    <a:pt x="236206" y="538084"/>
                    <a:pt x="303079" y="538084"/>
                  </a:cubicBezTo>
                  <a:cubicBezTo>
                    <a:pt x="369951" y="538084"/>
                    <a:pt x="434184" y="522758"/>
                    <a:pt x="484046" y="494838"/>
                  </a:cubicBezTo>
                  <a:cubicBezTo>
                    <a:pt x="549257" y="458328"/>
                    <a:pt x="586604" y="401904"/>
                    <a:pt x="586604" y="340012"/>
                  </a:cubicBezTo>
                  <a:cubicBezTo>
                    <a:pt x="586604" y="315900"/>
                    <a:pt x="557176" y="228139"/>
                    <a:pt x="539578" y="175815"/>
                  </a:cubicBezTo>
                  <a:cubicBezTo>
                    <a:pt x="534591" y="161074"/>
                    <a:pt x="530387" y="148383"/>
                    <a:pt x="527259" y="138621"/>
                  </a:cubicBezTo>
                  <a:cubicBezTo>
                    <a:pt x="516211" y="104454"/>
                    <a:pt x="491085" y="74972"/>
                    <a:pt x="456475" y="55546"/>
                  </a:cubicBezTo>
                  <a:cubicBezTo>
                    <a:pt x="414924" y="32312"/>
                    <a:pt x="360468" y="19524"/>
                    <a:pt x="303079" y="19524"/>
                  </a:cubicBezTo>
                  <a:close/>
                  <a:moveTo>
                    <a:pt x="303079" y="0"/>
                  </a:moveTo>
                  <a:cubicBezTo>
                    <a:pt x="363792" y="0"/>
                    <a:pt x="421670" y="13667"/>
                    <a:pt x="466057" y="38560"/>
                  </a:cubicBezTo>
                  <a:cubicBezTo>
                    <a:pt x="505066" y="60329"/>
                    <a:pt x="533320" y="93813"/>
                    <a:pt x="545835" y="132666"/>
                  </a:cubicBezTo>
                  <a:cubicBezTo>
                    <a:pt x="548963" y="142331"/>
                    <a:pt x="553167" y="154924"/>
                    <a:pt x="558153" y="169567"/>
                  </a:cubicBezTo>
                  <a:cubicBezTo>
                    <a:pt x="583475" y="245028"/>
                    <a:pt x="606157" y="314729"/>
                    <a:pt x="606157" y="340012"/>
                  </a:cubicBezTo>
                  <a:cubicBezTo>
                    <a:pt x="606157" y="409128"/>
                    <a:pt x="565095" y="471800"/>
                    <a:pt x="493627" y="511922"/>
                  </a:cubicBezTo>
                  <a:cubicBezTo>
                    <a:pt x="440930" y="541403"/>
                    <a:pt x="373275" y="557608"/>
                    <a:pt x="303079" y="557608"/>
                  </a:cubicBezTo>
                  <a:cubicBezTo>
                    <a:pt x="232882" y="557608"/>
                    <a:pt x="165227" y="541403"/>
                    <a:pt x="112530" y="511922"/>
                  </a:cubicBezTo>
                  <a:cubicBezTo>
                    <a:pt x="41062" y="471800"/>
                    <a:pt x="0" y="409128"/>
                    <a:pt x="0" y="340012"/>
                  </a:cubicBezTo>
                  <a:cubicBezTo>
                    <a:pt x="0" y="314729"/>
                    <a:pt x="22682" y="245028"/>
                    <a:pt x="48004" y="169567"/>
                  </a:cubicBezTo>
                  <a:cubicBezTo>
                    <a:pt x="52990" y="154924"/>
                    <a:pt x="57194" y="142331"/>
                    <a:pt x="60322" y="132666"/>
                  </a:cubicBezTo>
                  <a:cubicBezTo>
                    <a:pt x="72837" y="93813"/>
                    <a:pt x="101091" y="60329"/>
                    <a:pt x="140101" y="38560"/>
                  </a:cubicBezTo>
                  <a:cubicBezTo>
                    <a:pt x="184487" y="13667"/>
                    <a:pt x="242365" y="0"/>
                    <a:pt x="3030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B5B1DDA-F887-48A7-8927-ED8B79FDDB79}"/>
                </a:ext>
              </a:extLst>
            </p:cNvPr>
            <p:cNvSpPr txBox="1"/>
            <p:nvPr/>
          </p:nvSpPr>
          <p:spPr>
            <a:xfrm>
              <a:off x="3153" y="4486"/>
              <a:ext cx="3684" cy="5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40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r>
                <a:rPr lang="zh-TW" altLang="en-US" dirty="0">
                  <a:sym typeface="+mn-lt"/>
                </a:rPr>
                <a:t>高使用率</a:t>
              </a:r>
              <a:endParaRPr lang="en-US" altLang="zh-CN" dirty="0">
                <a:sym typeface="+mn-lt"/>
              </a:endParaRPr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EDFE6042-855E-48BB-A14E-6834D64497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396339" y="256553"/>
            <a:ext cx="594346" cy="6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18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739B09E-1F6C-47D0-865A-1159EFDB19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E2C34604-EA12-4769-A843-B3881D58D387}"/>
              </a:ext>
            </a:extLst>
          </p:cNvPr>
          <p:cNvSpPr/>
          <p:nvPr/>
        </p:nvSpPr>
        <p:spPr>
          <a:xfrm flipH="1">
            <a:off x="-2" y="1331495"/>
            <a:ext cx="6384759" cy="5526505"/>
          </a:xfrm>
          <a:custGeom>
            <a:avLst/>
            <a:gdLst>
              <a:gd name="connsiteX0" fmla="*/ 3676527 w 6096000"/>
              <a:gd name="connsiteY0" fmla="*/ 0 h 5410200"/>
              <a:gd name="connsiteX1" fmla="*/ 6015140 w 6096000"/>
              <a:gd name="connsiteY1" fmla="*/ 839540 h 5410200"/>
              <a:gd name="connsiteX2" fmla="*/ 6096000 w 6096000"/>
              <a:gd name="connsiteY2" fmla="*/ 913031 h 5410200"/>
              <a:gd name="connsiteX3" fmla="*/ 6096000 w 6096000"/>
              <a:gd name="connsiteY3" fmla="*/ 5410200 h 5410200"/>
              <a:gd name="connsiteX4" fmla="*/ 434691 w 6096000"/>
              <a:gd name="connsiteY4" fmla="*/ 5410200 h 5410200"/>
              <a:gd name="connsiteX5" fmla="*/ 288920 w 6096000"/>
              <a:gd name="connsiteY5" fmla="*/ 5107598 h 5410200"/>
              <a:gd name="connsiteX6" fmla="*/ 0 w 6096000"/>
              <a:gd name="connsiteY6" fmla="*/ 3676527 h 5410200"/>
              <a:gd name="connsiteX7" fmla="*/ 3676527 w 6096000"/>
              <a:gd name="connsiteY7" fmla="*/ 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5410200">
                <a:moveTo>
                  <a:pt x="3676527" y="0"/>
                </a:moveTo>
                <a:cubicBezTo>
                  <a:pt x="4564866" y="0"/>
                  <a:pt x="5379619" y="315062"/>
                  <a:pt x="6015140" y="839540"/>
                </a:cubicBezTo>
                <a:lnTo>
                  <a:pt x="6096000" y="913031"/>
                </a:lnTo>
                <a:lnTo>
                  <a:pt x="6096000" y="5410200"/>
                </a:lnTo>
                <a:lnTo>
                  <a:pt x="434691" y="5410200"/>
                </a:lnTo>
                <a:lnTo>
                  <a:pt x="288920" y="5107598"/>
                </a:lnTo>
                <a:cubicBezTo>
                  <a:pt x="102878" y="4667744"/>
                  <a:pt x="0" y="4184150"/>
                  <a:pt x="0" y="3676527"/>
                </a:cubicBezTo>
                <a:cubicBezTo>
                  <a:pt x="0" y="1646037"/>
                  <a:pt x="1646037" y="0"/>
                  <a:pt x="367652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28600" dist="38100" dir="13500000" algn="br" rotWithShape="0">
              <a:srgbClr val="439AC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D6F0199E-CE34-4F17-B698-526B9C5CAC3F}"/>
              </a:ext>
            </a:extLst>
          </p:cNvPr>
          <p:cNvSpPr/>
          <p:nvPr/>
        </p:nvSpPr>
        <p:spPr>
          <a:xfrm>
            <a:off x="472440" y="881069"/>
            <a:ext cx="4480943" cy="5818446"/>
          </a:xfrm>
          <a:custGeom>
            <a:avLst/>
            <a:gdLst>
              <a:gd name="connsiteX0" fmla="*/ 667342 w 4703228"/>
              <a:gd name="connsiteY0" fmla="*/ 5785195 h 6107080"/>
              <a:gd name="connsiteX1" fmla="*/ 25658 w 4703228"/>
              <a:gd name="connsiteY1" fmla="*/ 5528522 h 6107080"/>
              <a:gd name="connsiteX2" fmla="*/ 186079 w 4703228"/>
              <a:gd name="connsiteY2" fmla="*/ 4197027 h 6107080"/>
              <a:gd name="connsiteX3" fmla="*/ 731511 w 4703228"/>
              <a:gd name="connsiteY3" fmla="*/ 3940353 h 6107080"/>
              <a:gd name="connsiteX4" fmla="*/ 843805 w 4703228"/>
              <a:gd name="connsiteY4" fmla="*/ 2721153 h 6107080"/>
              <a:gd name="connsiteX5" fmla="*/ 410668 w 4703228"/>
              <a:gd name="connsiteY5" fmla="*/ 2239890 h 6107080"/>
              <a:gd name="connsiteX6" fmla="*/ 635258 w 4703228"/>
              <a:gd name="connsiteY6" fmla="*/ 1469869 h 6107080"/>
              <a:gd name="connsiteX7" fmla="*/ 362542 w 4703228"/>
              <a:gd name="connsiteY7" fmla="*/ 988606 h 6107080"/>
              <a:gd name="connsiteX8" fmla="*/ 875889 w 4703228"/>
              <a:gd name="connsiteY8" fmla="*/ 635679 h 6107080"/>
              <a:gd name="connsiteX9" fmla="*/ 1726121 w 4703228"/>
              <a:gd name="connsiteY9" fmla="*/ 74206 h 6107080"/>
              <a:gd name="connsiteX10" fmla="*/ 2961363 w 4703228"/>
              <a:gd name="connsiteY10" fmla="*/ 90248 h 6107080"/>
              <a:gd name="connsiteX11" fmla="*/ 3667216 w 4703228"/>
              <a:gd name="connsiteY11" fmla="*/ 844227 h 6107080"/>
              <a:gd name="connsiteX12" fmla="*/ 3699300 w 4703228"/>
              <a:gd name="connsiteY12" fmla="*/ 1919048 h 6107080"/>
              <a:gd name="connsiteX13" fmla="*/ 4405153 w 4703228"/>
              <a:gd name="connsiteY13" fmla="*/ 3988479 h 6107080"/>
              <a:gd name="connsiteX14" fmla="*/ 4292858 w 4703228"/>
              <a:gd name="connsiteY14" fmla="*/ 5271848 h 6107080"/>
              <a:gd name="connsiteX15" fmla="*/ 4693911 w 4703228"/>
              <a:gd name="connsiteY15" fmla="*/ 5576648 h 6107080"/>
              <a:gd name="connsiteX16" fmla="*/ 3827637 w 4703228"/>
              <a:gd name="connsiteY16" fmla="*/ 5897490 h 6107080"/>
              <a:gd name="connsiteX17" fmla="*/ 2672605 w 4703228"/>
              <a:gd name="connsiteY17" fmla="*/ 5913532 h 6107080"/>
              <a:gd name="connsiteX18" fmla="*/ 1389237 w 4703228"/>
              <a:gd name="connsiteY18" fmla="*/ 6106037 h 6107080"/>
              <a:gd name="connsiteX19" fmla="*/ 667342 w 4703228"/>
              <a:gd name="connsiteY19" fmla="*/ 5785195 h 610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03228" h="6107080">
                <a:moveTo>
                  <a:pt x="667342" y="5785195"/>
                </a:moveTo>
                <a:cubicBezTo>
                  <a:pt x="440079" y="5688943"/>
                  <a:pt x="105868" y="5793217"/>
                  <a:pt x="25658" y="5528522"/>
                </a:cubicBezTo>
                <a:cubicBezTo>
                  <a:pt x="-54552" y="5263827"/>
                  <a:pt x="68437" y="4461722"/>
                  <a:pt x="186079" y="4197027"/>
                </a:cubicBezTo>
                <a:cubicBezTo>
                  <a:pt x="303721" y="3932332"/>
                  <a:pt x="621890" y="4186332"/>
                  <a:pt x="731511" y="3940353"/>
                </a:cubicBezTo>
                <a:cubicBezTo>
                  <a:pt x="841132" y="3694374"/>
                  <a:pt x="897279" y="3004563"/>
                  <a:pt x="843805" y="2721153"/>
                </a:cubicBezTo>
                <a:cubicBezTo>
                  <a:pt x="790331" y="2437743"/>
                  <a:pt x="445426" y="2448437"/>
                  <a:pt x="410668" y="2239890"/>
                </a:cubicBezTo>
                <a:cubicBezTo>
                  <a:pt x="375910" y="2031343"/>
                  <a:pt x="643279" y="1678416"/>
                  <a:pt x="635258" y="1469869"/>
                </a:cubicBezTo>
                <a:cubicBezTo>
                  <a:pt x="627237" y="1261322"/>
                  <a:pt x="322437" y="1127638"/>
                  <a:pt x="362542" y="988606"/>
                </a:cubicBezTo>
                <a:cubicBezTo>
                  <a:pt x="402647" y="849574"/>
                  <a:pt x="648626" y="788079"/>
                  <a:pt x="875889" y="635679"/>
                </a:cubicBezTo>
                <a:cubicBezTo>
                  <a:pt x="1103152" y="483279"/>
                  <a:pt x="1378542" y="165111"/>
                  <a:pt x="1726121" y="74206"/>
                </a:cubicBezTo>
                <a:cubicBezTo>
                  <a:pt x="2073700" y="-16699"/>
                  <a:pt x="2637847" y="-38089"/>
                  <a:pt x="2961363" y="90248"/>
                </a:cubicBezTo>
                <a:cubicBezTo>
                  <a:pt x="3284879" y="218585"/>
                  <a:pt x="3544227" y="539427"/>
                  <a:pt x="3667216" y="844227"/>
                </a:cubicBezTo>
                <a:cubicBezTo>
                  <a:pt x="3790206" y="1149027"/>
                  <a:pt x="3576311" y="1395006"/>
                  <a:pt x="3699300" y="1919048"/>
                </a:cubicBezTo>
                <a:cubicBezTo>
                  <a:pt x="3822289" y="2443090"/>
                  <a:pt x="4306227" y="3429679"/>
                  <a:pt x="4405153" y="3988479"/>
                </a:cubicBezTo>
                <a:cubicBezTo>
                  <a:pt x="4504079" y="4547279"/>
                  <a:pt x="4244732" y="5007153"/>
                  <a:pt x="4292858" y="5271848"/>
                </a:cubicBezTo>
                <a:cubicBezTo>
                  <a:pt x="4340984" y="5536543"/>
                  <a:pt x="4771448" y="5472374"/>
                  <a:pt x="4693911" y="5576648"/>
                </a:cubicBezTo>
                <a:cubicBezTo>
                  <a:pt x="4616374" y="5680922"/>
                  <a:pt x="4164521" y="5841343"/>
                  <a:pt x="3827637" y="5897490"/>
                </a:cubicBezTo>
                <a:cubicBezTo>
                  <a:pt x="3490753" y="5953637"/>
                  <a:pt x="3079005" y="5878774"/>
                  <a:pt x="2672605" y="5913532"/>
                </a:cubicBezTo>
                <a:cubicBezTo>
                  <a:pt x="2266205" y="5948290"/>
                  <a:pt x="1728795" y="6122079"/>
                  <a:pt x="1389237" y="6106037"/>
                </a:cubicBezTo>
                <a:cubicBezTo>
                  <a:pt x="1049679" y="6089995"/>
                  <a:pt x="894605" y="5881447"/>
                  <a:pt x="667342" y="578519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A-图片 6">
            <a:extLst>
              <a:ext uri="{FF2B5EF4-FFF2-40B4-BE49-F238E27FC236}">
                <a16:creationId xmlns:a16="http://schemas.microsoft.com/office/drawing/2014/main" id="{75C757FF-C5E6-4529-BDCA-7FA956ED0C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611"/>
            <a:ext cx="5271128" cy="6389246"/>
          </a:xfrm>
          <a:prstGeom prst="rect">
            <a:avLst/>
          </a:prstGeom>
        </p:spPr>
      </p:pic>
      <p:sp>
        <p:nvSpPr>
          <p:cNvPr id="9" name="PA-文本框 8">
            <a:extLst>
              <a:ext uri="{FF2B5EF4-FFF2-40B4-BE49-F238E27FC236}">
                <a16:creationId xmlns:a16="http://schemas.microsoft.com/office/drawing/2014/main" id="{64F1BA1C-0C00-4987-9B1E-3CCA022CBA4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225750" y="3044279"/>
            <a:ext cx="58731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Q&amp;A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E341A39-51EC-4011-B8CA-BBEA0A6E2A40}"/>
              </a:ext>
            </a:extLst>
          </p:cNvPr>
          <p:cNvCxnSpPr/>
          <p:nvPr/>
        </p:nvCxnSpPr>
        <p:spPr>
          <a:xfrm>
            <a:off x="6717557" y="3895602"/>
            <a:ext cx="48895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A-iconfont-10899-5205041">
            <a:extLst>
              <a:ext uri="{FF2B5EF4-FFF2-40B4-BE49-F238E27FC236}">
                <a16:creationId xmlns:a16="http://schemas.microsoft.com/office/drawing/2014/main" id="{09E2A3A4-C06A-45D4-954D-53ABCD719D7E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8528098" y="1927647"/>
            <a:ext cx="1268419" cy="1075691"/>
          </a:xfrm>
          <a:custGeom>
            <a:avLst/>
            <a:gdLst>
              <a:gd name="T0" fmla="*/ 9479 w 11200"/>
              <a:gd name="T1" fmla="*/ 465 h 9500"/>
              <a:gd name="T2" fmla="*/ 1721 w 11200"/>
              <a:gd name="T3" fmla="*/ 465 h 9500"/>
              <a:gd name="T4" fmla="*/ 0 w 11200"/>
              <a:gd name="T5" fmla="*/ 3625 h 9500"/>
              <a:gd name="T6" fmla="*/ 5413 w 11200"/>
              <a:gd name="T7" fmla="*/ 5373 h 9500"/>
              <a:gd name="T8" fmla="*/ 3913 w 11200"/>
              <a:gd name="T9" fmla="*/ 7812 h 9500"/>
              <a:gd name="T10" fmla="*/ 7288 w 11200"/>
              <a:gd name="T11" fmla="*/ 7812 h 9500"/>
              <a:gd name="T12" fmla="*/ 5788 w 11200"/>
              <a:gd name="T13" fmla="*/ 5373 h 9500"/>
              <a:gd name="T14" fmla="*/ 11200 w 11200"/>
              <a:gd name="T15" fmla="*/ 3625 h 9500"/>
              <a:gd name="T16" fmla="*/ 11200 w 11200"/>
              <a:gd name="T17" fmla="*/ 1750 h 9500"/>
              <a:gd name="T18" fmla="*/ 1825 w 11200"/>
              <a:gd name="T19" fmla="*/ 826 h 9500"/>
              <a:gd name="T20" fmla="*/ 9375 w 11200"/>
              <a:gd name="T21" fmla="*/ 826 h 9500"/>
              <a:gd name="T22" fmla="*/ 10825 w 11200"/>
              <a:gd name="T23" fmla="*/ 1751 h 9500"/>
              <a:gd name="T24" fmla="*/ 9929 w 11200"/>
              <a:gd name="T25" fmla="*/ 2489 h 9500"/>
              <a:gd name="T26" fmla="*/ 1271 w 11200"/>
              <a:gd name="T27" fmla="*/ 2489 h 9500"/>
              <a:gd name="T28" fmla="*/ 375 w 11200"/>
              <a:gd name="T29" fmla="*/ 1751 h 9500"/>
              <a:gd name="T30" fmla="*/ 5600 w 11200"/>
              <a:gd name="T31" fmla="*/ 5000 h 9500"/>
              <a:gd name="T32" fmla="*/ 4475 w 11200"/>
              <a:gd name="T33" fmla="*/ 3466 h 9500"/>
              <a:gd name="T34" fmla="*/ 6725 w 11200"/>
              <a:gd name="T35" fmla="*/ 3466 h 9500"/>
              <a:gd name="T36" fmla="*/ 5600 w 11200"/>
              <a:gd name="T37" fmla="*/ 5000 h 9500"/>
              <a:gd name="T38" fmla="*/ 1870 w 11200"/>
              <a:gd name="T39" fmla="*/ 2687 h 9500"/>
              <a:gd name="T40" fmla="*/ 8020 w 11200"/>
              <a:gd name="T41" fmla="*/ 2416 h 9500"/>
              <a:gd name="T42" fmla="*/ 5600 w 11200"/>
              <a:gd name="T43" fmla="*/ 3125 h 9500"/>
              <a:gd name="T44" fmla="*/ 375 w 11200"/>
              <a:gd name="T45" fmla="*/ 3625 h 9500"/>
              <a:gd name="T46" fmla="*/ 1721 w 11200"/>
              <a:gd name="T47" fmla="*/ 3035 h 9500"/>
              <a:gd name="T48" fmla="*/ 4100 w 11200"/>
              <a:gd name="T49" fmla="*/ 4939 h 9500"/>
              <a:gd name="T50" fmla="*/ 719 w 11200"/>
              <a:gd name="T51" fmla="*/ 4079 h 9500"/>
              <a:gd name="T52" fmla="*/ 5600 w 11200"/>
              <a:gd name="T53" fmla="*/ 7087 h 9500"/>
              <a:gd name="T54" fmla="*/ 5850 w 11200"/>
              <a:gd name="T55" fmla="*/ 7100 h 9500"/>
              <a:gd name="T56" fmla="*/ 5350 w 11200"/>
              <a:gd name="T57" fmla="*/ 7100 h 9500"/>
              <a:gd name="T58" fmla="*/ 6913 w 11200"/>
              <a:gd name="T59" fmla="*/ 7812 h 9500"/>
              <a:gd name="T60" fmla="*/ 4288 w 11200"/>
              <a:gd name="T61" fmla="*/ 7812 h 9500"/>
              <a:gd name="T62" fmla="*/ 5413 w 11200"/>
              <a:gd name="T63" fmla="*/ 6637 h 9500"/>
              <a:gd name="T64" fmla="*/ 5600 w 11200"/>
              <a:gd name="T65" fmla="*/ 7601 h 9500"/>
              <a:gd name="T66" fmla="*/ 5788 w 11200"/>
              <a:gd name="T67" fmla="*/ 6637 h 9500"/>
              <a:gd name="T68" fmla="*/ 6913 w 11200"/>
              <a:gd name="T69" fmla="*/ 7812 h 9500"/>
              <a:gd name="T70" fmla="*/ 9375 w 11200"/>
              <a:gd name="T71" fmla="*/ 4550 h 9500"/>
              <a:gd name="T72" fmla="*/ 7100 w 11200"/>
              <a:gd name="T73" fmla="*/ 3440 h 9500"/>
              <a:gd name="T74" fmla="*/ 10825 w 11200"/>
              <a:gd name="T75" fmla="*/ 2415 h 9500"/>
              <a:gd name="T76" fmla="*/ 10481 w 11200"/>
              <a:gd name="T77" fmla="*/ 4079 h 9500"/>
              <a:gd name="T78" fmla="*/ 5000 w 11200"/>
              <a:gd name="T79" fmla="*/ 4729 h 9500"/>
              <a:gd name="T80" fmla="*/ 6200 w 11200"/>
              <a:gd name="T81" fmla="*/ 3754 h 9500"/>
              <a:gd name="T82" fmla="*/ 5950 w 11200"/>
              <a:gd name="T83" fmla="*/ 4479 h 9500"/>
              <a:gd name="T84" fmla="*/ 5250 w 11200"/>
              <a:gd name="T85" fmla="*/ 4004 h 9500"/>
              <a:gd name="T86" fmla="*/ 5950 w 11200"/>
              <a:gd name="T87" fmla="*/ 4479 h 9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200" h="9500">
                <a:moveTo>
                  <a:pt x="11200" y="1750"/>
                </a:moveTo>
                <a:cubicBezTo>
                  <a:pt x="11200" y="1233"/>
                  <a:pt x="10605" y="790"/>
                  <a:pt x="9479" y="465"/>
                </a:cubicBezTo>
                <a:cubicBezTo>
                  <a:pt x="8440" y="165"/>
                  <a:pt x="7063" y="0"/>
                  <a:pt x="5600" y="0"/>
                </a:cubicBezTo>
                <a:cubicBezTo>
                  <a:pt x="4137" y="0"/>
                  <a:pt x="2760" y="165"/>
                  <a:pt x="1721" y="465"/>
                </a:cubicBezTo>
                <a:cubicBezTo>
                  <a:pt x="595" y="790"/>
                  <a:pt x="0" y="1235"/>
                  <a:pt x="0" y="1750"/>
                </a:cubicBezTo>
                <a:lnTo>
                  <a:pt x="0" y="3625"/>
                </a:lnTo>
                <a:cubicBezTo>
                  <a:pt x="0" y="4141"/>
                  <a:pt x="595" y="4585"/>
                  <a:pt x="1721" y="4910"/>
                </a:cubicBezTo>
                <a:cubicBezTo>
                  <a:pt x="2715" y="5197"/>
                  <a:pt x="4020" y="5360"/>
                  <a:pt x="5413" y="5373"/>
                </a:cubicBezTo>
                <a:lnTo>
                  <a:pt x="5413" y="6135"/>
                </a:lnTo>
                <a:cubicBezTo>
                  <a:pt x="4570" y="6228"/>
                  <a:pt x="3913" y="6945"/>
                  <a:pt x="3913" y="7812"/>
                </a:cubicBezTo>
                <a:cubicBezTo>
                  <a:pt x="3913" y="8742"/>
                  <a:pt x="4670" y="9500"/>
                  <a:pt x="5600" y="9500"/>
                </a:cubicBezTo>
                <a:cubicBezTo>
                  <a:pt x="6530" y="9500"/>
                  <a:pt x="7288" y="8742"/>
                  <a:pt x="7288" y="7812"/>
                </a:cubicBezTo>
                <a:cubicBezTo>
                  <a:pt x="7288" y="6945"/>
                  <a:pt x="6630" y="6228"/>
                  <a:pt x="5788" y="6135"/>
                </a:cubicBezTo>
                <a:lnTo>
                  <a:pt x="5788" y="5373"/>
                </a:lnTo>
                <a:cubicBezTo>
                  <a:pt x="7180" y="5360"/>
                  <a:pt x="8485" y="5196"/>
                  <a:pt x="9479" y="4910"/>
                </a:cubicBezTo>
                <a:cubicBezTo>
                  <a:pt x="10605" y="4585"/>
                  <a:pt x="11200" y="4141"/>
                  <a:pt x="11200" y="3625"/>
                </a:cubicBezTo>
                <a:lnTo>
                  <a:pt x="11200" y="1766"/>
                </a:lnTo>
                <a:lnTo>
                  <a:pt x="11200" y="1750"/>
                </a:lnTo>
                <a:close/>
                <a:moveTo>
                  <a:pt x="719" y="1297"/>
                </a:moveTo>
                <a:cubicBezTo>
                  <a:pt x="971" y="1125"/>
                  <a:pt x="1354" y="962"/>
                  <a:pt x="1825" y="826"/>
                </a:cubicBezTo>
                <a:cubicBezTo>
                  <a:pt x="2831" y="536"/>
                  <a:pt x="4171" y="376"/>
                  <a:pt x="5600" y="376"/>
                </a:cubicBezTo>
                <a:cubicBezTo>
                  <a:pt x="7029" y="376"/>
                  <a:pt x="8369" y="536"/>
                  <a:pt x="9375" y="826"/>
                </a:cubicBezTo>
                <a:cubicBezTo>
                  <a:pt x="9846" y="962"/>
                  <a:pt x="10229" y="1125"/>
                  <a:pt x="10481" y="1297"/>
                </a:cubicBezTo>
                <a:cubicBezTo>
                  <a:pt x="10638" y="1405"/>
                  <a:pt x="10825" y="1570"/>
                  <a:pt x="10825" y="1751"/>
                </a:cubicBezTo>
                <a:cubicBezTo>
                  <a:pt x="10825" y="1932"/>
                  <a:pt x="10639" y="2097"/>
                  <a:pt x="10481" y="2205"/>
                </a:cubicBezTo>
                <a:cubicBezTo>
                  <a:pt x="10338" y="2304"/>
                  <a:pt x="10150" y="2399"/>
                  <a:pt x="9929" y="2489"/>
                </a:cubicBezTo>
                <a:cubicBezTo>
                  <a:pt x="8874" y="2100"/>
                  <a:pt x="7301" y="1877"/>
                  <a:pt x="5600" y="1877"/>
                </a:cubicBezTo>
                <a:cubicBezTo>
                  <a:pt x="3897" y="1877"/>
                  <a:pt x="2326" y="2100"/>
                  <a:pt x="1271" y="2489"/>
                </a:cubicBezTo>
                <a:cubicBezTo>
                  <a:pt x="1050" y="2400"/>
                  <a:pt x="862" y="2304"/>
                  <a:pt x="719" y="2205"/>
                </a:cubicBezTo>
                <a:cubicBezTo>
                  <a:pt x="563" y="2097"/>
                  <a:pt x="375" y="1932"/>
                  <a:pt x="375" y="1751"/>
                </a:cubicBezTo>
                <a:cubicBezTo>
                  <a:pt x="375" y="1570"/>
                  <a:pt x="561" y="1404"/>
                  <a:pt x="719" y="1297"/>
                </a:cubicBezTo>
                <a:close/>
                <a:moveTo>
                  <a:pt x="5600" y="5000"/>
                </a:moveTo>
                <a:cubicBezTo>
                  <a:pt x="5218" y="5000"/>
                  <a:pt x="4840" y="4989"/>
                  <a:pt x="4475" y="4966"/>
                </a:cubicBezTo>
                <a:lnTo>
                  <a:pt x="4475" y="3466"/>
                </a:lnTo>
                <a:cubicBezTo>
                  <a:pt x="4841" y="3488"/>
                  <a:pt x="5218" y="3500"/>
                  <a:pt x="5600" y="3500"/>
                </a:cubicBezTo>
                <a:cubicBezTo>
                  <a:pt x="5983" y="3500"/>
                  <a:pt x="6359" y="3488"/>
                  <a:pt x="6725" y="3466"/>
                </a:cubicBezTo>
                <a:lnTo>
                  <a:pt x="6725" y="4966"/>
                </a:lnTo>
                <a:cubicBezTo>
                  <a:pt x="6360" y="4988"/>
                  <a:pt x="5983" y="5000"/>
                  <a:pt x="5600" y="5000"/>
                </a:cubicBezTo>
                <a:close/>
                <a:moveTo>
                  <a:pt x="5600" y="3125"/>
                </a:moveTo>
                <a:cubicBezTo>
                  <a:pt x="4193" y="3125"/>
                  <a:pt x="2871" y="2970"/>
                  <a:pt x="1870" y="2687"/>
                </a:cubicBezTo>
                <a:cubicBezTo>
                  <a:pt x="2856" y="2410"/>
                  <a:pt x="4201" y="2250"/>
                  <a:pt x="5600" y="2250"/>
                </a:cubicBezTo>
                <a:cubicBezTo>
                  <a:pt x="6453" y="2250"/>
                  <a:pt x="7266" y="2306"/>
                  <a:pt x="8020" y="2416"/>
                </a:cubicBezTo>
                <a:cubicBezTo>
                  <a:pt x="8500" y="2486"/>
                  <a:pt x="8944" y="2579"/>
                  <a:pt x="9330" y="2687"/>
                </a:cubicBezTo>
                <a:cubicBezTo>
                  <a:pt x="8329" y="2970"/>
                  <a:pt x="7007" y="3125"/>
                  <a:pt x="5600" y="3125"/>
                </a:cubicBezTo>
                <a:close/>
                <a:moveTo>
                  <a:pt x="719" y="4079"/>
                </a:moveTo>
                <a:cubicBezTo>
                  <a:pt x="563" y="3971"/>
                  <a:pt x="375" y="3806"/>
                  <a:pt x="375" y="3625"/>
                </a:cubicBezTo>
                <a:lnTo>
                  <a:pt x="375" y="2415"/>
                </a:lnTo>
                <a:cubicBezTo>
                  <a:pt x="664" y="2651"/>
                  <a:pt x="1115" y="2861"/>
                  <a:pt x="1721" y="3035"/>
                </a:cubicBezTo>
                <a:cubicBezTo>
                  <a:pt x="2395" y="3230"/>
                  <a:pt x="3211" y="3367"/>
                  <a:pt x="4100" y="3440"/>
                </a:cubicBezTo>
                <a:lnTo>
                  <a:pt x="4100" y="4939"/>
                </a:lnTo>
                <a:cubicBezTo>
                  <a:pt x="3248" y="4867"/>
                  <a:pt x="2467" y="4735"/>
                  <a:pt x="1825" y="4550"/>
                </a:cubicBezTo>
                <a:cubicBezTo>
                  <a:pt x="1354" y="4414"/>
                  <a:pt x="971" y="4251"/>
                  <a:pt x="719" y="4079"/>
                </a:cubicBezTo>
                <a:close/>
                <a:moveTo>
                  <a:pt x="5415" y="6932"/>
                </a:moveTo>
                <a:cubicBezTo>
                  <a:pt x="5430" y="7021"/>
                  <a:pt x="5508" y="7087"/>
                  <a:pt x="5600" y="7087"/>
                </a:cubicBezTo>
                <a:cubicBezTo>
                  <a:pt x="5693" y="7087"/>
                  <a:pt x="5770" y="7020"/>
                  <a:pt x="5785" y="6932"/>
                </a:cubicBezTo>
                <a:cubicBezTo>
                  <a:pt x="5825" y="6977"/>
                  <a:pt x="5850" y="7036"/>
                  <a:pt x="5850" y="7100"/>
                </a:cubicBezTo>
                <a:cubicBezTo>
                  <a:pt x="5850" y="7237"/>
                  <a:pt x="5738" y="7350"/>
                  <a:pt x="5600" y="7350"/>
                </a:cubicBezTo>
                <a:cubicBezTo>
                  <a:pt x="5463" y="7350"/>
                  <a:pt x="5350" y="7237"/>
                  <a:pt x="5350" y="7100"/>
                </a:cubicBezTo>
                <a:cubicBezTo>
                  <a:pt x="5350" y="7036"/>
                  <a:pt x="5375" y="6977"/>
                  <a:pt x="5415" y="6932"/>
                </a:cubicBezTo>
                <a:close/>
                <a:moveTo>
                  <a:pt x="6913" y="7812"/>
                </a:moveTo>
                <a:cubicBezTo>
                  <a:pt x="6913" y="8536"/>
                  <a:pt x="6324" y="9125"/>
                  <a:pt x="5600" y="9125"/>
                </a:cubicBezTo>
                <a:cubicBezTo>
                  <a:pt x="4876" y="9125"/>
                  <a:pt x="4288" y="8536"/>
                  <a:pt x="4288" y="7812"/>
                </a:cubicBezTo>
                <a:cubicBezTo>
                  <a:pt x="4288" y="7152"/>
                  <a:pt x="4778" y="6605"/>
                  <a:pt x="5413" y="6514"/>
                </a:cubicBezTo>
                <a:lnTo>
                  <a:pt x="5413" y="6637"/>
                </a:lnTo>
                <a:cubicBezTo>
                  <a:pt x="5230" y="6711"/>
                  <a:pt x="5100" y="6891"/>
                  <a:pt x="5100" y="7101"/>
                </a:cubicBezTo>
                <a:cubicBezTo>
                  <a:pt x="5100" y="7377"/>
                  <a:pt x="5324" y="7601"/>
                  <a:pt x="5600" y="7601"/>
                </a:cubicBezTo>
                <a:cubicBezTo>
                  <a:pt x="5876" y="7601"/>
                  <a:pt x="6100" y="7377"/>
                  <a:pt x="6100" y="7101"/>
                </a:cubicBezTo>
                <a:cubicBezTo>
                  <a:pt x="6100" y="6891"/>
                  <a:pt x="5970" y="6712"/>
                  <a:pt x="5788" y="6637"/>
                </a:cubicBezTo>
                <a:lnTo>
                  <a:pt x="5788" y="6514"/>
                </a:lnTo>
                <a:cubicBezTo>
                  <a:pt x="6422" y="6605"/>
                  <a:pt x="6913" y="7152"/>
                  <a:pt x="6913" y="7812"/>
                </a:cubicBezTo>
                <a:close/>
                <a:moveTo>
                  <a:pt x="10481" y="4079"/>
                </a:moveTo>
                <a:cubicBezTo>
                  <a:pt x="10229" y="4251"/>
                  <a:pt x="9846" y="4414"/>
                  <a:pt x="9375" y="4550"/>
                </a:cubicBezTo>
                <a:cubicBezTo>
                  <a:pt x="8733" y="4735"/>
                  <a:pt x="7953" y="4867"/>
                  <a:pt x="7100" y="4939"/>
                </a:cubicBezTo>
                <a:lnTo>
                  <a:pt x="7100" y="3440"/>
                </a:lnTo>
                <a:cubicBezTo>
                  <a:pt x="7990" y="3367"/>
                  <a:pt x="8806" y="3230"/>
                  <a:pt x="9479" y="3035"/>
                </a:cubicBezTo>
                <a:cubicBezTo>
                  <a:pt x="10084" y="2860"/>
                  <a:pt x="10536" y="2651"/>
                  <a:pt x="10825" y="2415"/>
                </a:cubicBezTo>
                <a:lnTo>
                  <a:pt x="10825" y="3625"/>
                </a:lnTo>
                <a:cubicBezTo>
                  <a:pt x="10825" y="3806"/>
                  <a:pt x="10639" y="3972"/>
                  <a:pt x="10481" y="4079"/>
                </a:cubicBezTo>
                <a:close/>
                <a:moveTo>
                  <a:pt x="5000" y="3754"/>
                </a:moveTo>
                <a:lnTo>
                  <a:pt x="5000" y="4729"/>
                </a:lnTo>
                <a:lnTo>
                  <a:pt x="6200" y="4729"/>
                </a:lnTo>
                <a:lnTo>
                  <a:pt x="6200" y="3754"/>
                </a:lnTo>
                <a:lnTo>
                  <a:pt x="5000" y="3754"/>
                </a:lnTo>
                <a:close/>
                <a:moveTo>
                  <a:pt x="5950" y="4479"/>
                </a:moveTo>
                <a:lnTo>
                  <a:pt x="5250" y="4479"/>
                </a:lnTo>
                <a:lnTo>
                  <a:pt x="5250" y="4004"/>
                </a:lnTo>
                <a:lnTo>
                  <a:pt x="5950" y="4004"/>
                </a:lnTo>
                <a:lnTo>
                  <a:pt x="5950" y="4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8AAFBFA-D48A-40EB-971F-715F3FBB715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8" t="51692" r="18241" b="34017"/>
          <a:stretch/>
        </p:blipFill>
        <p:spPr>
          <a:xfrm>
            <a:off x="11094005" y="-4018"/>
            <a:ext cx="1114825" cy="55744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8BC420E-7E3E-43C0-8D36-3AD2CE26D0D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4" t="13137" r="12635" b="62575"/>
          <a:stretch/>
        </p:blipFill>
        <p:spPr>
          <a:xfrm flipV="1">
            <a:off x="11565261" y="687243"/>
            <a:ext cx="532955" cy="166559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3A7E10-3D15-411F-A121-0F2AD89992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42" y="3428999"/>
            <a:ext cx="1699134" cy="121347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27A68E8-F497-4232-9EB7-0DC0642A8D9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007" y="4720325"/>
            <a:ext cx="2695181" cy="1924818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6008D4A-6808-4523-8743-D2482C28C7CB}"/>
              </a:ext>
            </a:extLst>
          </p:cNvPr>
          <p:cNvCxnSpPr>
            <a:cxnSpLocks/>
          </p:cNvCxnSpPr>
          <p:nvPr/>
        </p:nvCxnSpPr>
        <p:spPr>
          <a:xfrm>
            <a:off x="2848560" y="505297"/>
            <a:ext cx="8636491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813E0675-CF63-4254-A6AB-C91F76D3261A}"/>
              </a:ext>
            </a:extLst>
          </p:cNvPr>
          <p:cNvSpPr/>
          <p:nvPr/>
        </p:nvSpPr>
        <p:spPr>
          <a:xfrm flipV="1">
            <a:off x="8940906" y="5160593"/>
            <a:ext cx="442802" cy="381726"/>
          </a:xfrm>
          <a:prstGeom prst="triangle">
            <a:avLst/>
          </a:prstGeom>
          <a:solidFill>
            <a:srgbClr val="FFB30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1302A70-1045-4701-86C1-EBCABD9D05E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268154" y="-14974"/>
            <a:ext cx="594346" cy="63435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82A443F-4D3A-406F-B015-4141995AFD2D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0602" y="7497"/>
            <a:ext cx="1947958" cy="60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36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00"/>
                            </p:stCondLst>
                            <p:childTnLst>
                              <p:par>
                                <p:cTn id="2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900"/>
                            </p:stCondLst>
                            <p:childTnLst>
                              <p:par>
                                <p:cTn id="33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7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6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600"/>
                            </p:stCondLst>
                            <p:childTnLst>
                              <p:par>
                                <p:cTn id="43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100"/>
                            </p:stCondLst>
                            <p:childTnLst>
                              <p:par>
                                <p:cTn id="4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600"/>
                            </p:stCondLst>
                            <p:childTnLst>
                              <p:par>
                                <p:cTn id="53" presetID="0" presetClass="entr" presetSubtype="0" de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150000" y="150000"/>
                                      <p:to x="50000" y="50000"/>
                                    </p:animScale>
                                    <p:anim to="" calcmode="lin" valueType="num">
                                      <p:cBhvr>
                                        <p:cTn id="56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50000" y="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8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Rot by="21600000" from="-2700000" to="1200000">
                                      <p:cBhvr>
                                        <p:cTn id="6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1600000" from="1200000" to="0">
                                      <p:cBhvr>
                                        <p:cTn id="62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Effect filter="fade">
                                      <p:cBhvr>
                                        <p:cTn id="63" dur="2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350"/>
                            </p:stCondLst>
                            <p:childTnLst>
                              <p:par>
                                <p:cTn id="65" presetID="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190"/>
                            </p:stCondLst>
                            <p:childTnLst>
                              <p:par>
                                <p:cTn id="7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690"/>
                            </p:stCondLst>
                            <p:childTnLst>
                              <p:par>
                                <p:cTn id="7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9" grpId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739B09E-1F6C-47D0-865A-1159EFDB19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E2C34604-EA12-4769-A843-B3881D58D387}"/>
              </a:ext>
            </a:extLst>
          </p:cNvPr>
          <p:cNvSpPr/>
          <p:nvPr/>
        </p:nvSpPr>
        <p:spPr>
          <a:xfrm flipH="1">
            <a:off x="-2" y="1331495"/>
            <a:ext cx="6384759" cy="5526505"/>
          </a:xfrm>
          <a:custGeom>
            <a:avLst/>
            <a:gdLst>
              <a:gd name="connsiteX0" fmla="*/ 3676527 w 6096000"/>
              <a:gd name="connsiteY0" fmla="*/ 0 h 5410200"/>
              <a:gd name="connsiteX1" fmla="*/ 6015140 w 6096000"/>
              <a:gd name="connsiteY1" fmla="*/ 839540 h 5410200"/>
              <a:gd name="connsiteX2" fmla="*/ 6096000 w 6096000"/>
              <a:gd name="connsiteY2" fmla="*/ 913031 h 5410200"/>
              <a:gd name="connsiteX3" fmla="*/ 6096000 w 6096000"/>
              <a:gd name="connsiteY3" fmla="*/ 5410200 h 5410200"/>
              <a:gd name="connsiteX4" fmla="*/ 434691 w 6096000"/>
              <a:gd name="connsiteY4" fmla="*/ 5410200 h 5410200"/>
              <a:gd name="connsiteX5" fmla="*/ 288920 w 6096000"/>
              <a:gd name="connsiteY5" fmla="*/ 5107598 h 5410200"/>
              <a:gd name="connsiteX6" fmla="*/ 0 w 6096000"/>
              <a:gd name="connsiteY6" fmla="*/ 3676527 h 5410200"/>
              <a:gd name="connsiteX7" fmla="*/ 3676527 w 6096000"/>
              <a:gd name="connsiteY7" fmla="*/ 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5410200">
                <a:moveTo>
                  <a:pt x="3676527" y="0"/>
                </a:moveTo>
                <a:cubicBezTo>
                  <a:pt x="4564866" y="0"/>
                  <a:pt x="5379619" y="315062"/>
                  <a:pt x="6015140" y="839540"/>
                </a:cubicBezTo>
                <a:lnTo>
                  <a:pt x="6096000" y="913031"/>
                </a:lnTo>
                <a:lnTo>
                  <a:pt x="6096000" y="5410200"/>
                </a:lnTo>
                <a:lnTo>
                  <a:pt x="434691" y="5410200"/>
                </a:lnTo>
                <a:lnTo>
                  <a:pt x="288920" y="5107598"/>
                </a:lnTo>
                <a:cubicBezTo>
                  <a:pt x="102878" y="4667744"/>
                  <a:pt x="0" y="4184150"/>
                  <a:pt x="0" y="3676527"/>
                </a:cubicBezTo>
                <a:cubicBezTo>
                  <a:pt x="0" y="1646037"/>
                  <a:pt x="1646037" y="0"/>
                  <a:pt x="367652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28600" dist="38100" dir="13500000" algn="br" rotWithShape="0">
              <a:srgbClr val="439AC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D6F0199E-CE34-4F17-B698-526B9C5CAC3F}"/>
              </a:ext>
            </a:extLst>
          </p:cNvPr>
          <p:cNvSpPr/>
          <p:nvPr/>
        </p:nvSpPr>
        <p:spPr>
          <a:xfrm>
            <a:off x="472440" y="881069"/>
            <a:ext cx="4480943" cy="5818446"/>
          </a:xfrm>
          <a:custGeom>
            <a:avLst/>
            <a:gdLst>
              <a:gd name="connsiteX0" fmla="*/ 667342 w 4703228"/>
              <a:gd name="connsiteY0" fmla="*/ 5785195 h 6107080"/>
              <a:gd name="connsiteX1" fmla="*/ 25658 w 4703228"/>
              <a:gd name="connsiteY1" fmla="*/ 5528522 h 6107080"/>
              <a:gd name="connsiteX2" fmla="*/ 186079 w 4703228"/>
              <a:gd name="connsiteY2" fmla="*/ 4197027 h 6107080"/>
              <a:gd name="connsiteX3" fmla="*/ 731511 w 4703228"/>
              <a:gd name="connsiteY3" fmla="*/ 3940353 h 6107080"/>
              <a:gd name="connsiteX4" fmla="*/ 843805 w 4703228"/>
              <a:gd name="connsiteY4" fmla="*/ 2721153 h 6107080"/>
              <a:gd name="connsiteX5" fmla="*/ 410668 w 4703228"/>
              <a:gd name="connsiteY5" fmla="*/ 2239890 h 6107080"/>
              <a:gd name="connsiteX6" fmla="*/ 635258 w 4703228"/>
              <a:gd name="connsiteY6" fmla="*/ 1469869 h 6107080"/>
              <a:gd name="connsiteX7" fmla="*/ 362542 w 4703228"/>
              <a:gd name="connsiteY7" fmla="*/ 988606 h 6107080"/>
              <a:gd name="connsiteX8" fmla="*/ 875889 w 4703228"/>
              <a:gd name="connsiteY8" fmla="*/ 635679 h 6107080"/>
              <a:gd name="connsiteX9" fmla="*/ 1726121 w 4703228"/>
              <a:gd name="connsiteY9" fmla="*/ 74206 h 6107080"/>
              <a:gd name="connsiteX10" fmla="*/ 2961363 w 4703228"/>
              <a:gd name="connsiteY10" fmla="*/ 90248 h 6107080"/>
              <a:gd name="connsiteX11" fmla="*/ 3667216 w 4703228"/>
              <a:gd name="connsiteY11" fmla="*/ 844227 h 6107080"/>
              <a:gd name="connsiteX12" fmla="*/ 3699300 w 4703228"/>
              <a:gd name="connsiteY12" fmla="*/ 1919048 h 6107080"/>
              <a:gd name="connsiteX13" fmla="*/ 4405153 w 4703228"/>
              <a:gd name="connsiteY13" fmla="*/ 3988479 h 6107080"/>
              <a:gd name="connsiteX14" fmla="*/ 4292858 w 4703228"/>
              <a:gd name="connsiteY14" fmla="*/ 5271848 h 6107080"/>
              <a:gd name="connsiteX15" fmla="*/ 4693911 w 4703228"/>
              <a:gd name="connsiteY15" fmla="*/ 5576648 h 6107080"/>
              <a:gd name="connsiteX16" fmla="*/ 3827637 w 4703228"/>
              <a:gd name="connsiteY16" fmla="*/ 5897490 h 6107080"/>
              <a:gd name="connsiteX17" fmla="*/ 2672605 w 4703228"/>
              <a:gd name="connsiteY17" fmla="*/ 5913532 h 6107080"/>
              <a:gd name="connsiteX18" fmla="*/ 1389237 w 4703228"/>
              <a:gd name="connsiteY18" fmla="*/ 6106037 h 6107080"/>
              <a:gd name="connsiteX19" fmla="*/ 667342 w 4703228"/>
              <a:gd name="connsiteY19" fmla="*/ 5785195 h 610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03228" h="6107080">
                <a:moveTo>
                  <a:pt x="667342" y="5785195"/>
                </a:moveTo>
                <a:cubicBezTo>
                  <a:pt x="440079" y="5688943"/>
                  <a:pt x="105868" y="5793217"/>
                  <a:pt x="25658" y="5528522"/>
                </a:cubicBezTo>
                <a:cubicBezTo>
                  <a:pt x="-54552" y="5263827"/>
                  <a:pt x="68437" y="4461722"/>
                  <a:pt x="186079" y="4197027"/>
                </a:cubicBezTo>
                <a:cubicBezTo>
                  <a:pt x="303721" y="3932332"/>
                  <a:pt x="621890" y="4186332"/>
                  <a:pt x="731511" y="3940353"/>
                </a:cubicBezTo>
                <a:cubicBezTo>
                  <a:pt x="841132" y="3694374"/>
                  <a:pt x="897279" y="3004563"/>
                  <a:pt x="843805" y="2721153"/>
                </a:cubicBezTo>
                <a:cubicBezTo>
                  <a:pt x="790331" y="2437743"/>
                  <a:pt x="445426" y="2448437"/>
                  <a:pt x="410668" y="2239890"/>
                </a:cubicBezTo>
                <a:cubicBezTo>
                  <a:pt x="375910" y="2031343"/>
                  <a:pt x="643279" y="1678416"/>
                  <a:pt x="635258" y="1469869"/>
                </a:cubicBezTo>
                <a:cubicBezTo>
                  <a:pt x="627237" y="1261322"/>
                  <a:pt x="322437" y="1127638"/>
                  <a:pt x="362542" y="988606"/>
                </a:cubicBezTo>
                <a:cubicBezTo>
                  <a:pt x="402647" y="849574"/>
                  <a:pt x="648626" y="788079"/>
                  <a:pt x="875889" y="635679"/>
                </a:cubicBezTo>
                <a:cubicBezTo>
                  <a:pt x="1103152" y="483279"/>
                  <a:pt x="1378542" y="165111"/>
                  <a:pt x="1726121" y="74206"/>
                </a:cubicBezTo>
                <a:cubicBezTo>
                  <a:pt x="2073700" y="-16699"/>
                  <a:pt x="2637847" y="-38089"/>
                  <a:pt x="2961363" y="90248"/>
                </a:cubicBezTo>
                <a:cubicBezTo>
                  <a:pt x="3284879" y="218585"/>
                  <a:pt x="3544227" y="539427"/>
                  <a:pt x="3667216" y="844227"/>
                </a:cubicBezTo>
                <a:cubicBezTo>
                  <a:pt x="3790206" y="1149027"/>
                  <a:pt x="3576311" y="1395006"/>
                  <a:pt x="3699300" y="1919048"/>
                </a:cubicBezTo>
                <a:cubicBezTo>
                  <a:pt x="3822289" y="2443090"/>
                  <a:pt x="4306227" y="3429679"/>
                  <a:pt x="4405153" y="3988479"/>
                </a:cubicBezTo>
                <a:cubicBezTo>
                  <a:pt x="4504079" y="4547279"/>
                  <a:pt x="4244732" y="5007153"/>
                  <a:pt x="4292858" y="5271848"/>
                </a:cubicBezTo>
                <a:cubicBezTo>
                  <a:pt x="4340984" y="5536543"/>
                  <a:pt x="4771448" y="5472374"/>
                  <a:pt x="4693911" y="5576648"/>
                </a:cubicBezTo>
                <a:cubicBezTo>
                  <a:pt x="4616374" y="5680922"/>
                  <a:pt x="4164521" y="5841343"/>
                  <a:pt x="3827637" y="5897490"/>
                </a:cubicBezTo>
                <a:cubicBezTo>
                  <a:pt x="3490753" y="5953637"/>
                  <a:pt x="3079005" y="5878774"/>
                  <a:pt x="2672605" y="5913532"/>
                </a:cubicBezTo>
                <a:cubicBezTo>
                  <a:pt x="2266205" y="5948290"/>
                  <a:pt x="1728795" y="6122079"/>
                  <a:pt x="1389237" y="6106037"/>
                </a:cubicBezTo>
                <a:cubicBezTo>
                  <a:pt x="1049679" y="6089995"/>
                  <a:pt x="894605" y="5881447"/>
                  <a:pt x="667342" y="578519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A-图片 6">
            <a:extLst>
              <a:ext uri="{FF2B5EF4-FFF2-40B4-BE49-F238E27FC236}">
                <a16:creationId xmlns:a16="http://schemas.microsoft.com/office/drawing/2014/main" id="{75C757FF-C5E6-4529-BDCA-7FA956ED0C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611"/>
            <a:ext cx="5271128" cy="6389246"/>
          </a:xfrm>
          <a:prstGeom prst="rect">
            <a:avLst/>
          </a:prstGeom>
        </p:spPr>
      </p:pic>
      <p:sp>
        <p:nvSpPr>
          <p:cNvPr id="9" name="PA-文本框 8">
            <a:extLst>
              <a:ext uri="{FF2B5EF4-FFF2-40B4-BE49-F238E27FC236}">
                <a16:creationId xmlns:a16="http://schemas.microsoft.com/office/drawing/2014/main" id="{64F1BA1C-0C00-4987-9B1E-3CCA022CBA4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225750" y="3044279"/>
            <a:ext cx="58731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前 言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E341A39-51EC-4011-B8CA-BBEA0A6E2A40}"/>
              </a:ext>
            </a:extLst>
          </p:cNvPr>
          <p:cNvCxnSpPr/>
          <p:nvPr/>
        </p:nvCxnSpPr>
        <p:spPr>
          <a:xfrm>
            <a:off x="6717557" y="3895602"/>
            <a:ext cx="48895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A-iconfont-10899-5205041">
            <a:extLst>
              <a:ext uri="{FF2B5EF4-FFF2-40B4-BE49-F238E27FC236}">
                <a16:creationId xmlns:a16="http://schemas.microsoft.com/office/drawing/2014/main" id="{09E2A3A4-C06A-45D4-954D-53ABCD719D7E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8528098" y="1927647"/>
            <a:ext cx="1268419" cy="1075691"/>
          </a:xfrm>
          <a:custGeom>
            <a:avLst/>
            <a:gdLst>
              <a:gd name="T0" fmla="*/ 9479 w 11200"/>
              <a:gd name="T1" fmla="*/ 465 h 9500"/>
              <a:gd name="T2" fmla="*/ 1721 w 11200"/>
              <a:gd name="T3" fmla="*/ 465 h 9500"/>
              <a:gd name="T4" fmla="*/ 0 w 11200"/>
              <a:gd name="T5" fmla="*/ 3625 h 9500"/>
              <a:gd name="T6" fmla="*/ 5413 w 11200"/>
              <a:gd name="T7" fmla="*/ 5373 h 9500"/>
              <a:gd name="T8" fmla="*/ 3913 w 11200"/>
              <a:gd name="T9" fmla="*/ 7812 h 9500"/>
              <a:gd name="T10" fmla="*/ 7288 w 11200"/>
              <a:gd name="T11" fmla="*/ 7812 h 9500"/>
              <a:gd name="T12" fmla="*/ 5788 w 11200"/>
              <a:gd name="T13" fmla="*/ 5373 h 9500"/>
              <a:gd name="T14" fmla="*/ 11200 w 11200"/>
              <a:gd name="T15" fmla="*/ 3625 h 9500"/>
              <a:gd name="T16" fmla="*/ 11200 w 11200"/>
              <a:gd name="T17" fmla="*/ 1750 h 9500"/>
              <a:gd name="T18" fmla="*/ 1825 w 11200"/>
              <a:gd name="T19" fmla="*/ 826 h 9500"/>
              <a:gd name="T20" fmla="*/ 9375 w 11200"/>
              <a:gd name="T21" fmla="*/ 826 h 9500"/>
              <a:gd name="T22" fmla="*/ 10825 w 11200"/>
              <a:gd name="T23" fmla="*/ 1751 h 9500"/>
              <a:gd name="T24" fmla="*/ 9929 w 11200"/>
              <a:gd name="T25" fmla="*/ 2489 h 9500"/>
              <a:gd name="T26" fmla="*/ 1271 w 11200"/>
              <a:gd name="T27" fmla="*/ 2489 h 9500"/>
              <a:gd name="T28" fmla="*/ 375 w 11200"/>
              <a:gd name="T29" fmla="*/ 1751 h 9500"/>
              <a:gd name="T30" fmla="*/ 5600 w 11200"/>
              <a:gd name="T31" fmla="*/ 5000 h 9500"/>
              <a:gd name="T32" fmla="*/ 4475 w 11200"/>
              <a:gd name="T33" fmla="*/ 3466 h 9500"/>
              <a:gd name="T34" fmla="*/ 6725 w 11200"/>
              <a:gd name="T35" fmla="*/ 3466 h 9500"/>
              <a:gd name="T36" fmla="*/ 5600 w 11200"/>
              <a:gd name="T37" fmla="*/ 5000 h 9500"/>
              <a:gd name="T38" fmla="*/ 1870 w 11200"/>
              <a:gd name="T39" fmla="*/ 2687 h 9500"/>
              <a:gd name="T40" fmla="*/ 8020 w 11200"/>
              <a:gd name="T41" fmla="*/ 2416 h 9500"/>
              <a:gd name="T42" fmla="*/ 5600 w 11200"/>
              <a:gd name="T43" fmla="*/ 3125 h 9500"/>
              <a:gd name="T44" fmla="*/ 375 w 11200"/>
              <a:gd name="T45" fmla="*/ 3625 h 9500"/>
              <a:gd name="T46" fmla="*/ 1721 w 11200"/>
              <a:gd name="T47" fmla="*/ 3035 h 9500"/>
              <a:gd name="T48" fmla="*/ 4100 w 11200"/>
              <a:gd name="T49" fmla="*/ 4939 h 9500"/>
              <a:gd name="T50" fmla="*/ 719 w 11200"/>
              <a:gd name="T51" fmla="*/ 4079 h 9500"/>
              <a:gd name="T52" fmla="*/ 5600 w 11200"/>
              <a:gd name="T53" fmla="*/ 7087 h 9500"/>
              <a:gd name="T54" fmla="*/ 5850 w 11200"/>
              <a:gd name="T55" fmla="*/ 7100 h 9500"/>
              <a:gd name="T56" fmla="*/ 5350 w 11200"/>
              <a:gd name="T57" fmla="*/ 7100 h 9500"/>
              <a:gd name="T58" fmla="*/ 6913 w 11200"/>
              <a:gd name="T59" fmla="*/ 7812 h 9500"/>
              <a:gd name="T60" fmla="*/ 4288 w 11200"/>
              <a:gd name="T61" fmla="*/ 7812 h 9500"/>
              <a:gd name="T62" fmla="*/ 5413 w 11200"/>
              <a:gd name="T63" fmla="*/ 6637 h 9500"/>
              <a:gd name="T64" fmla="*/ 5600 w 11200"/>
              <a:gd name="T65" fmla="*/ 7601 h 9500"/>
              <a:gd name="T66" fmla="*/ 5788 w 11200"/>
              <a:gd name="T67" fmla="*/ 6637 h 9500"/>
              <a:gd name="T68" fmla="*/ 6913 w 11200"/>
              <a:gd name="T69" fmla="*/ 7812 h 9500"/>
              <a:gd name="T70" fmla="*/ 9375 w 11200"/>
              <a:gd name="T71" fmla="*/ 4550 h 9500"/>
              <a:gd name="T72" fmla="*/ 7100 w 11200"/>
              <a:gd name="T73" fmla="*/ 3440 h 9500"/>
              <a:gd name="T74" fmla="*/ 10825 w 11200"/>
              <a:gd name="T75" fmla="*/ 2415 h 9500"/>
              <a:gd name="T76" fmla="*/ 10481 w 11200"/>
              <a:gd name="T77" fmla="*/ 4079 h 9500"/>
              <a:gd name="T78" fmla="*/ 5000 w 11200"/>
              <a:gd name="T79" fmla="*/ 4729 h 9500"/>
              <a:gd name="T80" fmla="*/ 6200 w 11200"/>
              <a:gd name="T81" fmla="*/ 3754 h 9500"/>
              <a:gd name="T82" fmla="*/ 5950 w 11200"/>
              <a:gd name="T83" fmla="*/ 4479 h 9500"/>
              <a:gd name="T84" fmla="*/ 5250 w 11200"/>
              <a:gd name="T85" fmla="*/ 4004 h 9500"/>
              <a:gd name="T86" fmla="*/ 5950 w 11200"/>
              <a:gd name="T87" fmla="*/ 4479 h 9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200" h="9500">
                <a:moveTo>
                  <a:pt x="11200" y="1750"/>
                </a:moveTo>
                <a:cubicBezTo>
                  <a:pt x="11200" y="1233"/>
                  <a:pt x="10605" y="790"/>
                  <a:pt x="9479" y="465"/>
                </a:cubicBezTo>
                <a:cubicBezTo>
                  <a:pt x="8440" y="165"/>
                  <a:pt x="7063" y="0"/>
                  <a:pt x="5600" y="0"/>
                </a:cubicBezTo>
                <a:cubicBezTo>
                  <a:pt x="4137" y="0"/>
                  <a:pt x="2760" y="165"/>
                  <a:pt x="1721" y="465"/>
                </a:cubicBezTo>
                <a:cubicBezTo>
                  <a:pt x="595" y="790"/>
                  <a:pt x="0" y="1235"/>
                  <a:pt x="0" y="1750"/>
                </a:cubicBezTo>
                <a:lnTo>
                  <a:pt x="0" y="3625"/>
                </a:lnTo>
                <a:cubicBezTo>
                  <a:pt x="0" y="4141"/>
                  <a:pt x="595" y="4585"/>
                  <a:pt x="1721" y="4910"/>
                </a:cubicBezTo>
                <a:cubicBezTo>
                  <a:pt x="2715" y="5197"/>
                  <a:pt x="4020" y="5360"/>
                  <a:pt x="5413" y="5373"/>
                </a:cubicBezTo>
                <a:lnTo>
                  <a:pt x="5413" y="6135"/>
                </a:lnTo>
                <a:cubicBezTo>
                  <a:pt x="4570" y="6228"/>
                  <a:pt x="3913" y="6945"/>
                  <a:pt x="3913" y="7812"/>
                </a:cubicBezTo>
                <a:cubicBezTo>
                  <a:pt x="3913" y="8742"/>
                  <a:pt x="4670" y="9500"/>
                  <a:pt x="5600" y="9500"/>
                </a:cubicBezTo>
                <a:cubicBezTo>
                  <a:pt x="6530" y="9500"/>
                  <a:pt x="7288" y="8742"/>
                  <a:pt x="7288" y="7812"/>
                </a:cubicBezTo>
                <a:cubicBezTo>
                  <a:pt x="7288" y="6945"/>
                  <a:pt x="6630" y="6228"/>
                  <a:pt x="5788" y="6135"/>
                </a:cubicBezTo>
                <a:lnTo>
                  <a:pt x="5788" y="5373"/>
                </a:lnTo>
                <a:cubicBezTo>
                  <a:pt x="7180" y="5360"/>
                  <a:pt x="8485" y="5196"/>
                  <a:pt x="9479" y="4910"/>
                </a:cubicBezTo>
                <a:cubicBezTo>
                  <a:pt x="10605" y="4585"/>
                  <a:pt x="11200" y="4141"/>
                  <a:pt x="11200" y="3625"/>
                </a:cubicBezTo>
                <a:lnTo>
                  <a:pt x="11200" y="1766"/>
                </a:lnTo>
                <a:lnTo>
                  <a:pt x="11200" y="1750"/>
                </a:lnTo>
                <a:close/>
                <a:moveTo>
                  <a:pt x="719" y="1297"/>
                </a:moveTo>
                <a:cubicBezTo>
                  <a:pt x="971" y="1125"/>
                  <a:pt x="1354" y="962"/>
                  <a:pt x="1825" y="826"/>
                </a:cubicBezTo>
                <a:cubicBezTo>
                  <a:pt x="2831" y="536"/>
                  <a:pt x="4171" y="376"/>
                  <a:pt x="5600" y="376"/>
                </a:cubicBezTo>
                <a:cubicBezTo>
                  <a:pt x="7029" y="376"/>
                  <a:pt x="8369" y="536"/>
                  <a:pt x="9375" y="826"/>
                </a:cubicBezTo>
                <a:cubicBezTo>
                  <a:pt x="9846" y="962"/>
                  <a:pt x="10229" y="1125"/>
                  <a:pt x="10481" y="1297"/>
                </a:cubicBezTo>
                <a:cubicBezTo>
                  <a:pt x="10638" y="1405"/>
                  <a:pt x="10825" y="1570"/>
                  <a:pt x="10825" y="1751"/>
                </a:cubicBezTo>
                <a:cubicBezTo>
                  <a:pt x="10825" y="1932"/>
                  <a:pt x="10639" y="2097"/>
                  <a:pt x="10481" y="2205"/>
                </a:cubicBezTo>
                <a:cubicBezTo>
                  <a:pt x="10338" y="2304"/>
                  <a:pt x="10150" y="2399"/>
                  <a:pt x="9929" y="2489"/>
                </a:cubicBezTo>
                <a:cubicBezTo>
                  <a:pt x="8874" y="2100"/>
                  <a:pt x="7301" y="1877"/>
                  <a:pt x="5600" y="1877"/>
                </a:cubicBezTo>
                <a:cubicBezTo>
                  <a:pt x="3897" y="1877"/>
                  <a:pt x="2326" y="2100"/>
                  <a:pt x="1271" y="2489"/>
                </a:cubicBezTo>
                <a:cubicBezTo>
                  <a:pt x="1050" y="2400"/>
                  <a:pt x="862" y="2304"/>
                  <a:pt x="719" y="2205"/>
                </a:cubicBezTo>
                <a:cubicBezTo>
                  <a:pt x="563" y="2097"/>
                  <a:pt x="375" y="1932"/>
                  <a:pt x="375" y="1751"/>
                </a:cubicBezTo>
                <a:cubicBezTo>
                  <a:pt x="375" y="1570"/>
                  <a:pt x="561" y="1404"/>
                  <a:pt x="719" y="1297"/>
                </a:cubicBezTo>
                <a:close/>
                <a:moveTo>
                  <a:pt x="5600" y="5000"/>
                </a:moveTo>
                <a:cubicBezTo>
                  <a:pt x="5218" y="5000"/>
                  <a:pt x="4840" y="4989"/>
                  <a:pt x="4475" y="4966"/>
                </a:cubicBezTo>
                <a:lnTo>
                  <a:pt x="4475" y="3466"/>
                </a:lnTo>
                <a:cubicBezTo>
                  <a:pt x="4841" y="3488"/>
                  <a:pt x="5218" y="3500"/>
                  <a:pt x="5600" y="3500"/>
                </a:cubicBezTo>
                <a:cubicBezTo>
                  <a:pt x="5983" y="3500"/>
                  <a:pt x="6359" y="3488"/>
                  <a:pt x="6725" y="3466"/>
                </a:cubicBezTo>
                <a:lnTo>
                  <a:pt x="6725" y="4966"/>
                </a:lnTo>
                <a:cubicBezTo>
                  <a:pt x="6360" y="4988"/>
                  <a:pt x="5983" y="5000"/>
                  <a:pt x="5600" y="5000"/>
                </a:cubicBezTo>
                <a:close/>
                <a:moveTo>
                  <a:pt x="5600" y="3125"/>
                </a:moveTo>
                <a:cubicBezTo>
                  <a:pt x="4193" y="3125"/>
                  <a:pt x="2871" y="2970"/>
                  <a:pt x="1870" y="2687"/>
                </a:cubicBezTo>
                <a:cubicBezTo>
                  <a:pt x="2856" y="2410"/>
                  <a:pt x="4201" y="2250"/>
                  <a:pt x="5600" y="2250"/>
                </a:cubicBezTo>
                <a:cubicBezTo>
                  <a:pt x="6453" y="2250"/>
                  <a:pt x="7266" y="2306"/>
                  <a:pt x="8020" y="2416"/>
                </a:cubicBezTo>
                <a:cubicBezTo>
                  <a:pt x="8500" y="2486"/>
                  <a:pt x="8944" y="2579"/>
                  <a:pt x="9330" y="2687"/>
                </a:cubicBezTo>
                <a:cubicBezTo>
                  <a:pt x="8329" y="2970"/>
                  <a:pt x="7007" y="3125"/>
                  <a:pt x="5600" y="3125"/>
                </a:cubicBezTo>
                <a:close/>
                <a:moveTo>
                  <a:pt x="719" y="4079"/>
                </a:moveTo>
                <a:cubicBezTo>
                  <a:pt x="563" y="3971"/>
                  <a:pt x="375" y="3806"/>
                  <a:pt x="375" y="3625"/>
                </a:cubicBezTo>
                <a:lnTo>
                  <a:pt x="375" y="2415"/>
                </a:lnTo>
                <a:cubicBezTo>
                  <a:pt x="664" y="2651"/>
                  <a:pt x="1115" y="2861"/>
                  <a:pt x="1721" y="3035"/>
                </a:cubicBezTo>
                <a:cubicBezTo>
                  <a:pt x="2395" y="3230"/>
                  <a:pt x="3211" y="3367"/>
                  <a:pt x="4100" y="3440"/>
                </a:cubicBezTo>
                <a:lnTo>
                  <a:pt x="4100" y="4939"/>
                </a:lnTo>
                <a:cubicBezTo>
                  <a:pt x="3248" y="4867"/>
                  <a:pt x="2467" y="4735"/>
                  <a:pt x="1825" y="4550"/>
                </a:cubicBezTo>
                <a:cubicBezTo>
                  <a:pt x="1354" y="4414"/>
                  <a:pt x="971" y="4251"/>
                  <a:pt x="719" y="4079"/>
                </a:cubicBezTo>
                <a:close/>
                <a:moveTo>
                  <a:pt x="5415" y="6932"/>
                </a:moveTo>
                <a:cubicBezTo>
                  <a:pt x="5430" y="7021"/>
                  <a:pt x="5508" y="7087"/>
                  <a:pt x="5600" y="7087"/>
                </a:cubicBezTo>
                <a:cubicBezTo>
                  <a:pt x="5693" y="7087"/>
                  <a:pt x="5770" y="7020"/>
                  <a:pt x="5785" y="6932"/>
                </a:cubicBezTo>
                <a:cubicBezTo>
                  <a:pt x="5825" y="6977"/>
                  <a:pt x="5850" y="7036"/>
                  <a:pt x="5850" y="7100"/>
                </a:cubicBezTo>
                <a:cubicBezTo>
                  <a:pt x="5850" y="7237"/>
                  <a:pt x="5738" y="7350"/>
                  <a:pt x="5600" y="7350"/>
                </a:cubicBezTo>
                <a:cubicBezTo>
                  <a:pt x="5463" y="7350"/>
                  <a:pt x="5350" y="7237"/>
                  <a:pt x="5350" y="7100"/>
                </a:cubicBezTo>
                <a:cubicBezTo>
                  <a:pt x="5350" y="7036"/>
                  <a:pt x="5375" y="6977"/>
                  <a:pt x="5415" y="6932"/>
                </a:cubicBezTo>
                <a:close/>
                <a:moveTo>
                  <a:pt x="6913" y="7812"/>
                </a:moveTo>
                <a:cubicBezTo>
                  <a:pt x="6913" y="8536"/>
                  <a:pt x="6324" y="9125"/>
                  <a:pt x="5600" y="9125"/>
                </a:cubicBezTo>
                <a:cubicBezTo>
                  <a:pt x="4876" y="9125"/>
                  <a:pt x="4288" y="8536"/>
                  <a:pt x="4288" y="7812"/>
                </a:cubicBezTo>
                <a:cubicBezTo>
                  <a:pt x="4288" y="7152"/>
                  <a:pt x="4778" y="6605"/>
                  <a:pt x="5413" y="6514"/>
                </a:cubicBezTo>
                <a:lnTo>
                  <a:pt x="5413" y="6637"/>
                </a:lnTo>
                <a:cubicBezTo>
                  <a:pt x="5230" y="6711"/>
                  <a:pt x="5100" y="6891"/>
                  <a:pt x="5100" y="7101"/>
                </a:cubicBezTo>
                <a:cubicBezTo>
                  <a:pt x="5100" y="7377"/>
                  <a:pt x="5324" y="7601"/>
                  <a:pt x="5600" y="7601"/>
                </a:cubicBezTo>
                <a:cubicBezTo>
                  <a:pt x="5876" y="7601"/>
                  <a:pt x="6100" y="7377"/>
                  <a:pt x="6100" y="7101"/>
                </a:cubicBezTo>
                <a:cubicBezTo>
                  <a:pt x="6100" y="6891"/>
                  <a:pt x="5970" y="6712"/>
                  <a:pt x="5788" y="6637"/>
                </a:cubicBezTo>
                <a:lnTo>
                  <a:pt x="5788" y="6514"/>
                </a:lnTo>
                <a:cubicBezTo>
                  <a:pt x="6422" y="6605"/>
                  <a:pt x="6913" y="7152"/>
                  <a:pt x="6913" y="7812"/>
                </a:cubicBezTo>
                <a:close/>
                <a:moveTo>
                  <a:pt x="10481" y="4079"/>
                </a:moveTo>
                <a:cubicBezTo>
                  <a:pt x="10229" y="4251"/>
                  <a:pt x="9846" y="4414"/>
                  <a:pt x="9375" y="4550"/>
                </a:cubicBezTo>
                <a:cubicBezTo>
                  <a:pt x="8733" y="4735"/>
                  <a:pt x="7953" y="4867"/>
                  <a:pt x="7100" y="4939"/>
                </a:cubicBezTo>
                <a:lnTo>
                  <a:pt x="7100" y="3440"/>
                </a:lnTo>
                <a:cubicBezTo>
                  <a:pt x="7990" y="3367"/>
                  <a:pt x="8806" y="3230"/>
                  <a:pt x="9479" y="3035"/>
                </a:cubicBezTo>
                <a:cubicBezTo>
                  <a:pt x="10084" y="2860"/>
                  <a:pt x="10536" y="2651"/>
                  <a:pt x="10825" y="2415"/>
                </a:cubicBezTo>
                <a:lnTo>
                  <a:pt x="10825" y="3625"/>
                </a:lnTo>
                <a:cubicBezTo>
                  <a:pt x="10825" y="3806"/>
                  <a:pt x="10639" y="3972"/>
                  <a:pt x="10481" y="4079"/>
                </a:cubicBezTo>
                <a:close/>
                <a:moveTo>
                  <a:pt x="5000" y="3754"/>
                </a:moveTo>
                <a:lnTo>
                  <a:pt x="5000" y="4729"/>
                </a:lnTo>
                <a:lnTo>
                  <a:pt x="6200" y="4729"/>
                </a:lnTo>
                <a:lnTo>
                  <a:pt x="6200" y="3754"/>
                </a:lnTo>
                <a:lnTo>
                  <a:pt x="5000" y="3754"/>
                </a:lnTo>
                <a:close/>
                <a:moveTo>
                  <a:pt x="5950" y="4479"/>
                </a:moveTo>
                <a:lnTo>
                  <a:pt x="5250" y="4479"/>
                </a:lnTo>
                <a:lnTo>
                  <a:pt x="5250" y="4004"/>
                </a:lnTo>
                <a:lnTo>
                  <a:pt x="5950" y="4004"/>
                </a:lnTo>
                <a:lnTo>
                  <a:pt x="5950" y="4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8AAFBFA-D48A-40EB-971F-715F3FBB715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8" t="51692" r="18241" b="34017"/>
          <a:stretch/>
        </p:blipFill>
        <p:spPr>
          <a:xfrm>
            <a:off x="11094005" y="-4018"/>
            <a:ext cx="1114825" cy="55744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8BC420E-7E3E-43C0-8D36-3AD2CE26D0D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4" t="13137" r="12635" b="62575"/>
          <a:stretch/>
        </p:blipFill>
        <p:spPr>
          <a:xfrm flipV="1">
            <a:off x="11565261" y="687243"/>
            <a:ext cx="532955" cy="166559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3A7E10-3D15-411F-A121-0F2AD89992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42" y="3428999"/>
            <a:ext cx="1699134" cy="121347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27A68E8-F497-4232-9EB7-0DC0642A8D9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007" y="4720325"/>
            <a:ext cx="2695181" cy="1924818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6008D4A-6808-4523-8743-D2482C28C7CB}"/>
              </a:ext>
            </a:extLst>
          </p:cNvPr>
          <p:cNvCxnSpPr>
            <a:cxnSpLocks/>
          </p:cNvCxnSpPr>
          <p:nvPr/>
        </p:nvCxnSpPr>
        <p:spPr>
          <a:xfrm>
            <a:off x="2937753" y="505297"/>
            <a:ext cx="8547298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813E0675-CF63-4254-A6AB-C91F76D3261A}"/>
              </a:ext>
            </a:extLst>
          </p:cNvPr>
          <p:cNvSpPr/>
          <p:nvPr/>
        </p:nvSpPr>
        <p:spPr>
          <a:xfrm flipV="1">
            <a:off x="8940906" y="5160593"/>
            <a:ext cx="442802" cy="381726"/>
          </a:xfrm>
          <a:prstGeom prst="triangle">
            <a:avLst/>
          </a:prstGeom>
          <a:solidFill>
            <a:srgbClr val="FFB30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11">
            <a:extLst>
              <a:ext uri="{FF2B5EF4-FFF2-40B4-BE49-F238E27FC236}">
                <a16:creationId xmlns:a16="http://schemas.microsoft.com/office/drawing/2014/main" id="{F1C62D01-2073-4C7D-A37A-16976B54FC63}"/>
              </a:ext>
            </a:extLst>
          </p:cNvPr>
          <p:cNvSpPr txBox="1"/>
          <p:nvPr/>
        </p:nvSpPr>
        <p:spPr>
          <a:xfrm>
            <a:off x="6472555" y="4156146"/>
            <a:ext cx="524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研究動機 </a:t>
            </a:r>
            <a:r>
              <a:rPr lang="en-US" altLang="zh-TW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TW" altLang="en-US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相關系統比較</a:t>
            </a:r>
            <a:endParaRPr lang="zh-CN" altLang="en-US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64BB2E66-15D0-4400-B859-88EE6005485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268154" y="-14974"/>
            <a:ext cx="594346" cy="634357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A7E6CDF8-6D06-42C0-A771-7B0178D17222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0602" y="7497"/>
            <a:ext cx="1947958" cy="60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426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00"/>
                            </p:stCondLst>
                            <p:childTnLst>
                              <p:par>
                                <p:cTn id="2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900"/>
                            </p:stCondLst>
                            <p:childTnLst>
                              <p:par>
                                <p:cTn id="33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7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6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600"/>
                            </p:stCondLst>
                            <p:childTnLst>
                              <p:par>
                                <p:cTn id="43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100"/>
                            </p:stCondLst>
                            <p:childTnLst>
                              <p:par>
                                <p:cTn id="4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600"/>
                            </p:stCondLst>
                            <p:childTnLst>
                              <p:par>
                                <p:cTn id="53" presetID="0" presetClass="entr" presetSubtype="0" de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150000" y="150000"/>
                                      <p:to x="50000" y="50000"/>
                                    </p:animScale>
                                    <p:anim to="" calcmode="lin" valueType="num">
                                      <p:cBhvr>
                                        <p:cTn id="56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50000" y="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8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Rot by="21600000" from="-2700000" to="1200000">
                                      <p:cBhvr>
                                        <p:cTn id="6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1600000" from="1200000" to="0">
                                      <p:cBhvr>
                                        <p:cTn id="62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Effect filter="fade">
                                      <p:cBhvr>
                                        <p:cTn id="63" dur="2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350"/>
                            </p:stCondLst>
                            <p:childTnLst>
                              <p:par>
                                <p:cTn id="65" presetID="0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120"/>
                            </p:stCondLst>
                            <p:childTnLst>
                              <p:par>
                                <p:cTn id="7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620"/>
                            </p:stCondLst>
                            <p:childTnLst>
                              <p:par>
                                <p:cTn id="7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620"/>
                            </p:stCondLst>
                            <p:childTnLst>
                              <p:par>
                                <p:cTn id="80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1"/>
      <p:bldP spid="9" grpId="2"/>
      <p:bldP spid="29" grpId="0" animBg="1"/>
      <p:bldP spid="21" grpId="0"/>
      <p:bldP spid="2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40953CF6-526C-4581-8EF9-54B9C76CE6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AB22C3D7-133E-4E9F-AE82-CE4AD443AC74}"/>
              </a:ext>
            </a:extLst>
          </p:cNvPr>
          <p:cNvSpPr/>
          <p:nvPr/>
        </p:nvSpPr>
        <p:spPr>
          <a:xfrm>
            <a:off x="2757949" y="4419432"/>
            <a:ext cx="5899354" cy="2438568"/>
          </a:xfrm>
          <a:custGeom>
            <a:avLst/>
            <a:gdLst>
              <a:gd name="connsiteX0" fmla="*/ 0 w 5899354"/>
              <a:gd name="connsiteY0" fmla="*/ 2438568 h 2438568"/>
              <a:gd name="connsiteX1" fmla="*/ 737419 w 5899354"/>
              <a:gd name="connsiteY1" fmla="*/ 1996117 h 2438568"/>
              <a:gd name="connsiteX2" fmla="*/ 1961535 w 5899354"/>
              <a:gd name="connsiteY2" fmla="*/ 1804388 h 2438568"/>
              <a:gd name="connsiteX3" fmla="*/ 3657600 w 5899354"/>
              <a:gd name="connsiteY3" fmla="*/ 5085 h 2438568"/>
              <a:gd name="connsiteX4" fmla="*/ 5899354 w 5899354"/>
              <a:gd name="connsiteY4" fmla="*/ 2438568 h 2438568"/>
              <a:gd name="connsiteX5" fmla="*/ 0 w 5899354"/>
              <a:gd name="connsiteY5" fmla="*/ 2438568 h 243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9354" h="2438568">
                <a:moveTo>
                  <a:pt x="0" y="2438568"/>
                </a:moveTo>
                <a:cubicBezTo>
                  <a:pt x="205248" y="2270191"/>
                  <a:pt x="410497" y="2101814"/>
                  <a:pt x="737419" y="1996117"/>
                </a:cubicBezTo>
                <a:cubicBezTo>
                  <a:pt x="1064341" y="1890420"/>
                  <a:pt x="1474838" y="2136227"/>
                  <a:pt x="1961535" y="1804388"/>
                </a:cubicBezTo>
                <a:cubicBezTo>
                  <a:pt x="2448232" y="1472549"/>
                  <a:pt x="3001297" y="-100612"/>
                  <a:pt x="3657600" y="5085"/>
                </a:cubicBezTo>
                <a:cubicBezTo>
                  <a:pt x="4313903" y="110782"/>
                  <a:pt x="5106628" y="1274675"/>
                  <a:pt x="5899354" y="2438568"/>
                </a:cubicBezTo>
                <a:lnTo>
                  <a:pt x="0" y="2438568"/>
                </a:lnTo>
                <a:close/>
              </a:path>
            </a:pathLst>
          </a:custGeom>
          <a:solidFill>
            <a:srgbClr val="FFB303"/>
          </a:solidFill>
          <a:ln>
            <a:noFill/>
          </a:ln>
          <a:effectLst>
            <a:outerShdw blurRad="152400" dist="38100" dir="13500000" algn="br" rotWithShape="0">
              <a:srgbClr val="439AC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CF0D2C16-3AE3-4E9B-AC87-9F682FC9C53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9" t="45328" r="12653" b="35293"/>
          <a:stretch/>
        </p:blipFill>
        <p:spPr>
          <a:xfrm>
            <a:off x="5730771" y="5669189"/>
            <a:ext cx="1773054" cy="1005616"/>
          </a:xfrm>
          <a:prstGeom prst="rect">
            <a:avLst/>
          </a:prstGeom>
        </p:spPr>
      </p:pic>
      <p:sp>
        <p:nvSpPr>
          <p:cNvPr id="8" name="PA-任意多边形 7">
            <a:extLst>
              <a:ext uri="{FF2B5EF4-FFF2-40B4-BE49-F238E27FC236}">
                <a16:creationId xmlns:a16="http://schemas.microsoft.com/office/drawing/2014/main" id="{2CB7B8FE-39B0-4834-B5CC-59269AFAABC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782920" y="2057442"/>
            <a:ext cx="5409079" cy="4800558"/>
          </a:xfrm>
          <a:custGeom>
            <a:avLst/>
            <a:gdLst>
              <a:gd name="connsiteX0" fmla="*/ 3676527 w 6096000"/>
              <a:gd name="connsiteY0" fmla="*/ 0 h 5410200"/>
              <a:gd name="connsiteX1" fmla="*/ 6015140 w 6096000"/>
              <a:gd name="connsiteY1" fmla="*/ 839540 h 5410200"/>
              <a:gd name="connsiteX2" fmla="*/ 6096000 w 6096000"/>
              <a:gd name="connsiteY2" fmla="*/ 913031 h 5410200"/>
              <a:gd name="connsiteX3" fmla="*/ 6096000 w 6096000"/>
              <a:gd name="connsiteY3" fmla="*/ 5410200 h 5410200"/>
              <a:gd name="connsiteX4" fmla="*/ 434691 w 6096000"/>
              <a:gd name="connsiteY4" fmla="*/ 5410200 h 5410200"/>
              <a:gd name="connsiteX5" fmla="*/ 288920 w 6096000"/>
              <a:gd name="connsiteY5" fmla="*/ 5107598 h 5410200"/>
              <a:gd name="connsiteX6" fmla="*/ 0 w 6096000"/>
              <a:gd name="connsiteY6" fmla="*/ 3676527 h 5410200"/>
              <a:gd name="connsiteX7" fmla="*/ 3676527 w 6096000"/>
              <a:gd name="connsiteY7" fmla="*/ 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5410200">
                <a:moveTo>
                  <a:pt x="3676527" y="0"/>
                </a:moveTo>
                <a:cubicBezTo>
                  <a:pt x="4564866" y="0"/>
                  <a:pt x="5379619" y="315062"/>
                  <a:pt x="6015140" y="839540"/>
                </a:cubicBezTo>
                <a:lnTo>
                  <a:pt x="6096000" y="913031"/>
                </a:lnTo>
                <a:lnTo>
                  <a:pt x="6096000" y="5410200"/>
                </a:lnTo>
                <a:lnTo>
                  <a:pt x="434691" y="5410200"/>
                </a:lnTo>
                <a:lnTo>
                  <a:pt x="288920" y="5107598"/>
                </a:lnTo>
                <a:cubicBezTo>
                  <a:pt x="102878" y="4667744"/>
                  <a:pt x="0" y="4184150"/>
                  <a:pt x="0" y="3676527"/>
                </a:cubicBezTo>
                <a:cubicBezTo>
                  <a:pt x="0" y="1646037"/>
                  <a:pt x="1646037" y="0"/>
                  <a:pt x="367652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28600" dist="38100" dir="13500000" algn="br" rotWithShape="0">
              <a:srgbClr val="439AC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AA7E8776-79FF-4380-AFC3-7798871FB067}"/>
              </a:ext>
            </a:extLst>
          </p:cNvPr>
          <p:cNvSpPr/>
          <p:nvPr/>
        </p:nvSpPr>
        <p:spPr>
          <a:xfrm>
            <a:off x="0" y="0"/>
            <a:ext cx="5946393" cy="2666833"/>
          </a:xfrm>
          <a:custGeom>
            <a:avLst/>
            <a:gdLst>
              <a:gd name="connsiteX0" fmla="*/ 0 w 5946393"/>
              <a:gd name="connsiteY0" fmla="*/ 0 h 3667591"/>
              <a:gd name="connsiteX1" fmla="*/ 5946393 w 5946393"/>
              <a:gd name="connsiteY1" fmla="*/ 0 h 3667591"/>
              <a:gd name="connsiteX2" fmla="*/ 5762948 w 5946393"/>
              <a:gd name="connsiteY2" fmla="*/ 208303 h 3667591"/>
              <a:gd name="connsiteX3" fmla="*/ 4257367 w 5946393"/>
              <a:gd name="connsiteY3" fmla="*/ 1523841 h 3667591"/>
              <a:gd name="connsiteX4" fmla="*/ 2266335 w 5946393"/>
              <a:gd name="connsiteY4" fmla="*/ 1789312 h 3667591"/>
              <a:gd name="connsiteX5" fmla="*/ 1646903 w 5946393"/>
              <a:gd name="connsiteY5" fmla="*/ 3588615 h 3667591"/>
              <a:gd name="connsiteX6" fmla="*/ 24580 w 5946393"/>
              <a:gd name="connsiteY6" fmla="*/ 3337892 h 3667591"/>
              <a:gd name="connsiteX7" fmla="*/ 0 w 5946393"/>
              <a:gd name="connsiteY7" fmla="*/ 3332646 h 366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46393" h="3667591">
                <a:moveTo>
                  <a:pt x="0" y="0"/>
                </a:moveTo>
                <a:lnTo>
                  <a:pt x="5946393" y="0"/>
                </a:lnTo>
                <a:lnTo>
                  <a:pt x="5762948" y="208303"/>
                </a:lnTo>
                <a:cubicBezTo>
                  <a:pt x="5283436" y="749147"/>
                  <a:pt x="4797219" y="1259292"/>
                  <a:pt x="4257367" y="1523841"/>
                </a:cubicBezTo>
                <a:cubicBezTo>
                  <a:pt x="3640393" y="1826183"/>
                  <a:pt x="2701412" y="1445183"/>
                  <a:pt x="2266335" y="1789312"/>
                </a:cubicBezTo>
                <a:cubicBezTo>
                  <a:pt x="1831258" y="2133441"/>
                  <a:pt x="2020529" y="3330518"/>
                  <a:pt x="1646903" y="3588615"/>
                </a:cubicBezTo>
                <a:cubicBezTo>
                  <a:pt x="1273277" y="3846712"/>
                  <a:pt x="312173" y="3394427"/>
                  <a:pt x="24580" y="3337892"/>
                </a:cubicBezTo>
                <a:lnTo>
                  <a:pt x="0" y="33326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152400" dist="38100" dir="2700000" algn="tl" rotWithShape="0">
              <a:srgbClr val="439AC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PA-图片 22">
            <a:extLst>
              <a:ext uri="{FF2B5EF4-FFF2-40B4-BE49-F238E27FC236}">
                <a16:creationId xmlns:a16="http://schemas.microsoft.com/office/drawing/2014/main" id="{3A01BD9A-0AC3-46F2-A2E9-60A9059F54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1428" y="1071495"/>
            <a:ext cx="5786505" cy="5786505"/>
          </a:xfrm>
          <a:prstGeom prst="rect">
            <a:avLst/>
          </a:prstGeom>
        </p:spPr>
      </p:pic>
      <p:sp>
        <p:nvSpPr>
          <p:cNvPr id="37" name="PA-文本框 36">
            <a:extLst>
              <a:ext uri="{FF2B5EF4-FFF2-40B4-BE49-F238E27FC236}">
                <a16:creationId xmlns:a16="http://schemas.microsoft.com/office/drawing/2014/main" id="{587DD7D8-709F-46A4-8D7A-E8DA265D17F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26238" y="2681047"/>
            <a:ext cx="7071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 err="1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DearFurkid</a:t>
            </a:r>
            <a:endParaRPr lang="zh-CN" altLang="en-US" sz="72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127ED9D7-7C29-4449-8179-0FF2056F1639}"/>
              </a:ext>
            </a:extLst>
          </p:cNvPr>
          <p:cNvGrpSpPr/>
          <p:nvPr/>
        </p:nvGrpSpPr>
        <p:grpSpPr>
          <a:xfrm>
            <a:off x="496581" y="3841145"/>
            <a:ext cx="5789761" cy="414191"/>
            <a:chOff x="496581" y="3841145"/>
            <a:chExt cx="5789761" cy="414191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CD7AEA57-C817-4D30-9CAA-C4777314524C}"/>
                </a:ext>
              </a:extLst>
            </p:cNvPr>
            <p:cNvSpPr/>
            <p:nvPr/>
          </p:nvSpPr>
          <p:spPr>
            <a:xfrm>
              <a:off x="496581" y="3841145"/>
              <a:ext cx="5789761" cy="4141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B2A394E-ED47-41D4-944E-C9B8CE087499}"/>
                </a:ext>
              </a:extLst>
            </p:cNvPr>
            <p:cNvSpPr/>
            <p:nvPr/>
          </p:nvSpPr>
          <p:spPr>
            <a:xfrm>
              <a:off x="777283" y="3851648"/>
              <a:ext cx="494018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solidFill>
                    <a:srgbClr val="FFB303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寵物資訊系統</a:t>
              </a:r>
              <a:endParaRPr lang="zh-CN" altLang="en-US" dirty="0">
                <a:solidFill>
                  <a:srgbClr val="FFB30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55" name="PA-矩形 54">
            <a:extLst>
              <a:ext uri="{FF2B5EF4-FFF2-40B4-BE49-F238E27FC236}">
                <a16:creationId xmlns:a16="http://schemas.microsoft.com/office/drawing/2014/main" id="{6741CB66-9DAD-4081-9CB2-88AAC8C063D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95759" y="4438387"/>
            <a:ext cx="44195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汉仪星球体W" panose="00020600040101010101" pitchFamily="18" charset="-122"/>
                <a:ea typeface="汉仪星球体W" panose="00020600040101010101" pitchFamily="18" charset="-122"/>
              </a:rPr>
              <a:t>感謝各位評審老師的觀看</a:t>
            </a:r>
            <a:endParaRPr lang="zh-CN" altLang="en-US" sz="2400" dirty="0">
              <a:solidFill>
                <a:schemeClr val="bg1"/>
              </a:solidFill>
              <a:latin typeface="汉仪星球体W" panose="00020600040101010101" pitchFamily="18" charset="-122"/>
              <a:ea typeface="汉仪星球体W" panose="00020600040101010101" pitchFamily="18" charset="-122"/>
            </a:endParaRPr>
          </a:p>
        </p:txBody>
      </p:sp>
      <p:sp>
        <p:nvSpPr>
          <p:cNvPr id="56" name="iconfont-11518-5469614">
            <a:extLst>
              <a:ext uri="{FF2B5EF4-FFF2-40B4-BE49-F238E27FC236}">
                <a16:creationId xmlns:a16="http://schemas.microsoft.com/office/drawing/2014/main" id="{F32626DC-C8AF-4287-AA37-C59F49280EDA}"/>
              </a:ext>
            </a:extLst>
          </p:cNvPr>
          <p:cNvSpPr>
            <a:spLocks noChangeAspect="1"/>
          </p:cNvSpPr>
          <p:nvPr/>
        </p:nvSpPr>
        <p:spPr bwMode="auto">
          <a:xfrm>
            <a:off x="290917" y="6155942"/>
            <a:ext cx="609685" cy="479491"/>
          </a:xfrm>
          <a:custGeom>
            <a:avLst/>
            <a:gdLst>
              <a:gd name="T0" fmla="*/ 5244 w 10400"/>
              <a:gd name="T1" fmla="*/ 3200 h 8178"/>
              <a:gd name="T2" fmla="*/ 2044 w 10400"/>
              <a:gd name="T3" fmla="*/ 6400 h 8178"/>
              <a:gd name="T4" fmla="*/ 5244 w 10400"/>
              <a:gd name="T5" fmla="*/ 8178 h 8178"/>
              <a:gd name="T6" fmla="*/ 8444 w 10400"/>
              <a:gd name="T7" fmla="*/ 6400 h 8178"/>
              <a:gd name="T8" fmla="*/ 5244 w 10400"/>
              <a:gd name="T9" fmla="*/ 3200 h 8178"/>
              <a:gd name="T10" fmla="*/ 5244 w 10400"/>
              <a:gd name="T11" fmla="*/ 7467 h 8178"/>
              <a:gd name="T12" fmla="*/ 2755 w 10400"/>
              <a:gd name="T13" fmla="*/ 6400 h 8178"/>
              <a:gd name="T14" fmla="*/ 5244 w 10400"/>
              <a:gd name="T15" fmla="*/ 3911 h 8178"/>
              <a:gd name="T16" fmla="*/ 7733 w 10400"/>
              <a:gd name="T17" fmla="*/ 6400 h 8178"/>
              <a:gd name="T18" fmla="*/ 5244 w 10400"/>
              <a:gd name="T19" fmla="*/ 7467 h 8178"/>
              <a:gd name="T20" fmla="*/ 1155 w 10400"/>
              <a:gd name="T21" fmla="*/ 2133 h 8178"/>
              <a:gd name="T22" fmla="*/ 0 w 10400"/>
              <a:gd name="T23" fmla="*/ 3289 h 8178"/>
              <a:gd name="T24" fmla="*/ 1155 w 10400"/>
              <a:gd name="T25" fmla="*/ 4445 h 8178"/>
              <a:gd name="T26" fmla="*/ 2311 w 10400"/>
              <a:gd name="T27" fmla="*/ 3289 h 8178"/>
              <a:gd name="T28" fmla="*/ 1155 w 10400"/>
              <a:gd name="T29" fmla="*/ 2133 h 8178"/>
              <a:gd name="T30" fmla="*/ 1155 w 10400"/>
              <a:gd name="T31" fmla="*/ 3733 h 8178"/>
              <a:gd name="T32" fmla="*/ 711 w 10400"/>
              <a:gd name="T33" fmla="*/ 3289 h 8178"/>
              <a:gd name="T34" fmla="*/ 1155 w 10400"/>
              <a:gd name="T35" fmla="*/ 2845 h 8178"/>
              <a:gd name="T36" fmla="*/ 1600 w 10400"/>
              <a:gd name="T37" fmla="*/ 3289 h 8178"/>
              <a:gd name="T38" fmla="*/ 1155 w 10400"/>
              <a:gd name="T39" fmla="*/ 3733 h 8178"/>
              <a:gd name="T40" fmla="*/ 9244 w 10400"/>
              <a:gd name="T41" fmla="*/ 2311 h 8178"/>
              <a:gd name="T42" fmla="*/ 8088 w 10400"/>
              <a:gd name="T43" fmla="*/ 3467 h 8178"/>
              <a:gd name="T44" fmla="*/ 9244 w 10400"/>
              <a:gd name="T45" fmla="*/ 4622 h 8178"/>
              <a:gd name="T46" fmla="*/ 10400 w 10400"/>
              <a:gd name="T47" fmla="*/ 3467 h 8178"/>
              <a:gd name="T48" fmla="*/ 9244 w 10400"/>
              <a:gd name="T49" fmla="*/ 2311 h 8178"/>
              <a:gd name="T50" fmla="*/ 9244 w 10400"/>
              <a:gd name="T51" fmla="*/ 3911 h 8178"/>
              <a:gd name="T52" fmla="*/ 8800 w 10400"/>
              <a:gd name="T53" fmla="*/ 3467 h 8178"/>
              <a:gd name="T54" fmla="*/ 9244 w 10400"/>
              <a:gd name="T55" fmla="*/ 3022 h 8178"/>
              <a:gd name="T56" fmla="*/ 9688 w 10400"/>
              <a:gd name="T57" fmla="*/ 3467 h 8178"/>
              <a:gd name="T58" fmla="*/ 9244 w 10400"/>
              <a:gd name="T59" fmla="*/ 3911 h 8178"/>
              <a:gd name="T60" fmla="*/ 7111 w 10400"/>
              <a:gd name="T61" fmla="*/ 178 h 8178"/>
              <a:gd name="T62" fmla="*/ 5955 w 10400"/>
              <a:gd name="T63" fmla="*/ 1333 h 8178"/>
              <a:gd name="T64" fmla="*/ 7111 w 10400"/>
              <a:gd name="T65" fmla="*/ 2489 h 8178"/>
              <a:gd name="T66" fmla="*/ 8266 w 10400"/>
              <a:gd name="T67" fmla="*/ 1333 h 8178"/>
              <a:gd name="T68" fmla="*/ 7111 w 10400"/>
              <a:gd name="T69" fmla="*/ 178 h 8178"/>
              <a:gd name="T70" fmla="*/ 7111 w 10400"/>
              <a:gd name="T71" fmla="*/ 1778 h 8178"/>
              <a:gd name="T72" fmla="*/ 6666 w 10400"/>
              <a:gd name="T73" fmla="*/ 1333 h 8178"/>
              <a:gd name="T74" fmla="*/ 7111 w 10400"/>
              <a:gd name="T75" fmla="*/ 889 h 8178"/>
              <a:gd name="T76" fmla="*/ 7555 w 10400"/>
              <a:gd name="T77" fmla="*/ 1333 h 8178"/>
              <a:gd name="T78" fmla="*/ 7111 w 10400"/>
              <a:gd name="T79" fmla="*/ 1778 h 8178"/>
              <a:gd name="T80" fmla="*/ 3733 w 10400"/>
              <a:gd name="T81" fmla="*/ 0 h 8178"/>
              <a:gd name="T82" fmla="*/ 2400 w 10400"/>
              <a:gd name="T83" fmla="*/ 1333 h 8178"/>
              <a:gd name="T84" fmla="*/ 3733 w 10400"/>
              <a:gd name="T85" fmla="*/ 2667 h 8178"/>
              <a:gd name="T86" fmla="*/ 5066 w 10400"/>
              <a:gd name="T87" fmla="*/ 1333 h 8178"/>
              <a:gd name="T88" fmla="*/ 3733 w 10400"/>
              <a:gd name="T89" fmla="*/ 0 h 8178"/>
              <a:gd name="T90" fmla="*/ 3733 w 10400"/>
              <a:gd name="T91" fmla="*/ 1956 h 8178"/>
              <a:gd name="T92" fmla="*/ 3111 w 10400"/>
              <a:gd name="T93" fmla="*/ 1333 h 8178"/>
              <a:gd name="T94" fmla="*/ 3733 w 10400"/>
              <a:gd name="T95" fmla="*/ 711 h 8178"/>
              <a:gd name="T96" fmla="*/ 4355 w 10400"/>
              <a:gd name="T97" fmla="*/ 1333 h 8178"/>
              <a:gd name="T98" fmla="*/ 3733 w 10400"/>
              <a:gd name="T99" fmla="*/ 1956 h 8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400" h="8178">
                <a:moveTo>
                  <a:pt x="5244" y="3200"/>
                </a:moveTo>
                <a:cubicBezTo>
                  <a:pt x="3484" y="3200"/>
                  <a:pt x="2044" y="5511"/>
                  <a:pt x="2044" y="6400"/>
                </a:cubicBezTo>
                <a:cubicBezTo>
                  <a:pt x="2044" y="8160"/>
                  <a:pt x="3484" y="8178"/>
                  <a:pt x="5244" y="8178"/>
                </a:cubicBezTo>
                <a:cubicBezTo>
                  <a:pt x="7004" y="8178"/>
                  <a:pt x="8444" y="8160"/>
                  <a:pt x="8444" y="6400"/>
                </a:cubicBezTo>
                <a:cubicBezTo>
                  <a:pt x="8444" y="5511"/>
                  <a:pt x="7004" y="3200"/>
                  <a:pt x="5244" y="3200"/>
                </a:cubicBezTo>
                <a:close/>
                <a:moveTo>
                  <a:pt x="5244" y="7467"/>
                </a:moveTo>
                <a:cubicBezTo>
                  <a:pt x="3875" y="7467"/>
                  <a:pt x="2755" y="7467"/>
                  <a:pt x="2755" y="6400"/>
                </a:cubicBezTo>
                <a:cubicBezTo>
                  <a:pt x="2755" y="5867"/>
                  <a:pt x="3875" y="3911"/>
                  <a:pt x="5244" y="3911"/>
                </a:cubicBezTo>
                <a:cubicBezTo>
                  <a:pt x="6613" y="3911"/>
                  <a:pt x="7733" y="5867"/>
                  <a:pt x="7733" y="6400"/>
                </a:cubicBezTo>
                <a:cubicBezTo>
                  <a:pt x="7733" y="7645"/>
                  <a:pt x="6613" y="7467"/>
                  <a:pt x="5244" y="7467"/>
                </a:cubicBezTo>
                <a:close/>
                <a:moveTo>
                  <a:pt x="1155" y="2133"/>
                </a:moveTo>
                <a:cubicBezTo>
                  <a:pt x="515" y="2133"/>
                  <a:pt x="0" y="2649"/>
                  <a:pt x="0" y="3289"/>
                </a:cubicBezTo>
                <a:cubicBezTo>
                  <a:pt x="0" y="3929"/>
                  <a:pt x="515" y="4445"/>
                  <a:pt x="1155" y="4445"/>
                </a:cubicBezTo>
                <a:cubicBezTo>
                  <a:pt x="1795" y="4445"/>
                  <a:pt x="2311" y="3929"/>
                  <a:pt x="2311" y="3289"/>
                </a:cubicBezTo>
                <a:cubicBezTo>
                  <a:pt x="2311" y="2649"/>
                  <a:pt x="1795" y="2133"/>
                  <a:pt x="1155" y="2133"/>
                </a:cubicBezTo>
                <a:close/>
                <a:moveTo>
                  <a:pt x="1155" y="3733"/>
                </a:moveTo>
                <a:cubicBezTo>
                  <a:pt x="906" y="3733"/>
                  <a:pt x="711" y="3538"/>
                  <a:pt x="711" y="3289"/>
                </a:cubicBezTo>
                <a:cubicBezTo>
                  <a:pt x="711" y="3040"/>
                  <a:pt x="906" y="2845"/>
                  <a:pt x="1155" y="2845"/>
                </a:cubicBezTo>
                <a:cubicBezTo>
                  <a:pt x="1404" y="2845"/>
                  <a:pt x="1600" y="3040"/>
                  <a:pt x="1600" y="3289"/>
                </a:cubicBezTo>
                <a:cubicBezTo>
                  <a:pt x="1600" y="3538"/>
                  <a:pt x="1404" y="3733"/>
                  <a:pt x="1155" y="3733"/>
                </a:cubicBezTo>
                <a:close/>
                <a:moveTo>
                  <a:pt x="9244" y="2311"/>
                </a:moveTo>
                <a:cubicBezTo>
                  <a:pt x="8604" y="2311"/>
                  <a:pt x="8088" y="2827"/>
                  <a:pt x="8088" y="3467"/>
                </a:cubicBezTo>
                <a:cubicBezTo>
                  <a:pt x="8088" y="4107"/>
                  <a:pt x="8604" y="4622"/>
                  <a:pt x="9244" y="4622"/>
                </a:cubicBezTo>
                <a:cubicBezTo>
                  <a:pt x="9884" y="4622"/>
                  <a:pt x="10400" y="4107"/>
                  <a:pt x="10400" y="3467"/>
                </a:cubicBezTo>
                <a:cubicBezTo>
                  <a:pt x="10400" y="2827"/>
                  <a:pt x="9884" y="2311"/>
                  <a:pt x="9244" y="2311"/>
                </a:cubicBezTo>
                <a:close/>
                <a:moveTo>
                  <a:pt x="9244" y="3911"/>
                </a:moveTo>
                <a:cubicBezTo>
                  <a:pt x="8995" y="3911"/>
                  <a:pt x="8800" y="3716"/>
                  <a:pt x="8800" y="3467"/>
                </a:cubicBezTo>
                <a:cubicBezTo>
                  <a:pt x="8800" y="3218"/>
                  <a:pt x="8995" y="3022"/>
                  <a:pt x="9244" y="3022"/>
                </a:cubicBezTo>
                <a:cubicBezTo>
                  <a:pt x="9493" y="3022"/>
                  <a:pt x="9688" y="3218"/>
                  <a:pt x="9688" y="3467"/>
                </a:cubicBezTo>
                <a:cubicBezTo>
                  <a:pt x="9688" y="3716"/>
                  <a:pt x="9493" y="3911"/>
                  <a:pt x="9244" y="3911"/>
                </a:cubicBezTo>
                <a:close/>
                <a:moveTo>
                  <a:pt x="7111" y="178"/>
                </a:moveTo>
                <a:cubicBezTo>
                  <a:pt x="6471" y="178"/>
                  <a:pt x="5955" y="693"/>
                  <a:pt x="5955" y="1333"/>
                </a:cubicBezTo>
                <a:cubicBezTo>
                  <a:pt x="5955" y="1973"/>
                  <a:pt x="6471" y="2489"/>
                  <a:pt x="7111" y="2489"/>
                </a:cubicBezTo>
                <a:cubicBezTo>
                  <a:pt x="7751" y="2489"/>
                  <a:pt x="8266" y="1973"/>
                  <a:pt x="8266" y="1333"/>
                </a:cubicBezTo>
                <a:cubicBezTo>
                  <a:pt x="8266" y="693"/>
                  <a:pt x="7751" y="178"/>
                  <a:pt x="7111" y="178"/>
                </a:cubicBezTo>
                <a:close/>
                <a:moveTo>
                  <a:pt x="7111" y="1778"/>
                </a:moveTo>
                <a:cubicBezTo>
                  <a:pt x="6862" y="1778"/>
                  <a:pt x="6666" y="1582"/>
                  <a:pt x="6666" y="1333"/>
                </a:cubicBezTo>
                <a:cubicBezTo>
                  <a:pt x="6666" y="1085"/>
                  <a:pt x="6862" y="889"/>
                  <a:pt x="7111" y="889"/>
                </a:cubicBezTo>
                <a:cubicBezTo>
                  <a:pt x="7360" y="889"/>
                  <a:pt x="7555" y="1085"/>
                  <a:pt x="7555" y="1333"/>
                </a:cubicBezTo>
                <a:cubicBezTo>
                  <a:pt x="7555" y="1582"/>
                  <a:pt x="7360" y="1778"/>
                  <a:pt x="7111" y="1778"/>
                </a:cubicBezTo>
                <a:close/>
                <a:moveTo>
                  <a:pt x="3733" y="0"/>
                </a:moveTo>
                <a:cubicBezTo>
                  <a:pt x="3004" y="0"/>
                  <a:pt x="2400" y="605"/>
                  <a:pt x="2400" y="1333"/>
                </a:cubicBezTo>
                <a:cubicBezTo>
                  <a:pt x="2400" y="2062"/>
                  <a:pt x="3004" y="2667"/>
                  <a:pt x="3733" y="2667"/>
                </a:cubicBezTo>
                <a:cubicBezTo>
                  <a:pt x="4462" y="2667"/>
                  <a:pt x="5066" y="2062"/>
                  <a:pt x="5066" y="1333"/>
                </a:cubicBezTo>
                <a:cubicBezTo>
                  <a:pt x="5066" y="605"/>
                  <a:pt x="4462" y="0"/>
                  <a:pt x="3733" y="0"/>
                </a:cubicBezTo>
                <a:close/>
                <a:moveTo>
                  <a:pt x="3733" y="1956"/>
                </a:moveTo>
                <a:cubicBezTo>
                  <a:pt x="3395" y="1956"/>
                  <a:pt x="3111" y="1671"/>
                  <a:pt x="3111" y="1333"/>
                </a:cubicBezTo>
                <a:cubicBezTo>
                  <a:pt x="3111" y="996"/>
                  <a:pt x="3395" y="711"/>
                  <a:pt x="3733" y="711"/>
                </a:cubicBezTo>
                <a:cubicBezTo>
                  <a:pt x="4071" y="711"/>
                  <a:pt x="4355" y="996"/>
                  <a:pt x="4355" y="1333"/>
                </a:cubicBezTo>
                <a:cubicBezTo>
                  <a:pt x="4355" y="1671"/>
                  <a:pt x="4071" y="1956"/>
                  <a:pt x="3733" y="19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7" name="iconfont-10795-5191344">
            <a:extLst>
              <a:ext uri="{FF2B5EF4-FFF2-40B4-BE49-F238E27FC236}">
                <a16:creationId xmlns:a16="http://schemas.microsoft.com/office/drawing/2014/main" id="{F8CC2258-ABD8-4AAC-A255-794002E93344}"/>
              </a:ext>
            </a:extLst>
          </p:cNvPr>
          <p:cNvSpPr>
            <a:spLocks noChangeAspect="1"/>
          </p:cNvSpPr>
          <p:nvPr/>
        </p:nvSpPr>
        <p:spPr bwMode="auto">
          <a:xfrm rot="19214335">
            <a:off x="602782" y="1021087"/>
            <a:ext cx="321662" cy="609685"/>
          </a:xfrm>
          <a:custGeom>
            <a:avLst/>
            <a:gdLst>
              <a:gd name="connsiteX0" fmla="*/ 149743 w 298791"/>
              <a:gd name="connsiteY0" fmla="*/ 524580 h 566334"/>
              <a:gd name="connsiteX1" fmla="*/ 154951 w 298791"/>
              <a:gd name="connsiteY1" fmla="*/ 529812 h 566334"/>
              <a:gd name="connsiteX2" fmla="*/ 154935 w 298791"/>
              <a:gd name="connsiteY2" fmla="*/ 529828 h 566334"/>
              <a:gd name="connsiteX3" fmla="*/ 144551 w 298791"/>
              <a:gd name="connsiteY3" fmla="*/ 529828 h 566334"/>
              <a:gd name="connsiteX4" fmla="*/ 144535 w 298791"/>
              <a:gd name="connsiteY4" fmla="*/ 529812 h 566334"/>
              <a:gd name="connsiteX5" fmla="*/ 133722 w 298791"/>
              <a:gd name="connsiteY5" fmla="*/ 524160 h 566334"/>
              <a:gd name="connsiteX6" fmla="*/ 133722 w 298791"/>
              <a:gd name="connsiteY6" fmla="*/ 529828 h 566334"/>
              <a:gd name="connsiteX7" fmla="*/ 144551 w 298791"/>
              <a:gd name="connsiteY7" fmla="*/ 529828 h 566334"/>
              <a:gd name="connsiteX8" fmla="*/ 149740 w 298791"/>
              <a:gd name="connsiteY8" fmla="*/ 535029 h 566334"/>
              <a:gd name="connsiteX9" fmla="*/ 118467 w 298791"/>
              <a:gd name="connsiteY9" fmla="*/ 566334 h 566334"/>
              <a:gd name="connsiteX10" fmla="*/ 105053 w 298791"/>
              <a:gd name="connsiteY10" fmla="*/ 552859 h 566334"/>
              <a:gd name="connsiteX11" fmla="*/ 165069 w 298791"/>
              <a:gd name="connsiteY11" fmla="*/ 523464 h 566334"/>
              <a:gd name="connsiteX12" fmla="*/ 194433 w 298791"/>
              <a:gd name="connsiteY12" fmla="*/ 552859 h 566334"/>
              <a:gd name="connsiteX13" fmla="*/ 180971 w 298791"/>
              <a:gd name="connsiteY13" fmla="*/ 566334 h 566334"/>
              <a:gd name="connsiteX14" fmla="*/ 149740 w 298791"/>
              <a:gd name="connsiteY14" fmla="*/ 535029 h 566334"/>
              <a:gd name="connsiteX15" fmla="*/ 154935 w 298791"/>
              <a:gd name="connsiteY15" fmla="*/ 529828 h 566334"/>
              <a:gd name="connsiteX16" fmla="*/ 165069 w 298791"/>
              <a:gd name="connsiteY16" fmla="*/ 529828 h 566334"/>
              <a:gd name="connsiteX17" fmla="*/ 133722 w 298791"/>
              <a:gd name="connsiteY17" fmla="*/ 480625 h 566334"/>
              <a:gd name="connsiteX18" fmla="*/ 165069 w 298791"/>
              <a:gd name="connsiteY18" fmla="*/ 480625 h 566334"/>
              <a:gd name="connsiteX19" fmla="*/ 165069 w 298791"/>
              <a:gd name="connsiteY19" fmla="*/ 523464 h 566334"/>
              <a:gd name="connsiteX20" fmla="*/ 157949 w 298791"/>
              <a:gd name="connsiteY20" fmla="*/ 516337 h 566334"/>
              <a:gd name="connsiteX21" fmla="*/ 149743 w 298791"/>
              <a:gd name="connsiteY21" fmla="*/ 524580 h 566334"/>
              <a:gd name="connsiteX22" fmla="*/ 141537 w 298791"/>
              <a:gd name="connsiteY22" fmla="*/ 516337 h 566334"/>
              <a:gd name="connsiteX23" fmla="*/ 133722 w 298791"/>
              <a:gd name="connsiteY23" fmla="*/ 524160 h 566334"/>
              <a:gd name="connsiteX24" fmla="*/ 165069 w 298791"/>
              <a:gd name="connsiteY24" fmla="*/ 461579 h 566334"/>
              <a:gd name="connsiteX25" fmla="*/ 238775 w 298791"/>
              <a:gd name="connsiteY25" fmla="*/ 461579 h 566334"/>
              <a:gd name="connsiteX26" fmla="*/ 238775 w 298791"/>
              <a:gd name="connsiteY26" fmla="*/ 480625 h 566334"/>
              <a:gd name="connsiteX27" fmla="*/ 165069 w 298791"/>
              <a:gd name="connsiteY27" fmla="*/ 480625 h 566334"/>
              <a:gd name="connsiteX28" fmla="*/ 60016 w 298791"/>
              <a:gd name="connsiteY28" fmla="*/ 461579 h 566334"/>
              <a:gd name="connsiteX29" fmla="*/ 133722 w 298791"/>
              <a:gd name="connsiteY29" fmla="*/ 461579 h 566334"/>
              <a:gd name="connsiteX30" fmla="*/ 133722 w 298791"/>
              <a:gd name="connsiteY30" fmla="*/ 480625 h 566334"/>
              <a:gd name="connsiteX31" fmla="*/ 60016 w 298791"/>
              <a:gd name="connsiteY31" fmla="*/ 480625 h 566334"/>
              <a:gd name="connsiteX32" fmla="*/ 133722 w 298791"/>
              <a:gd name="connsiteY32" fmla="*/ 399776 h 566334"/>
              <a:gd name="connsiteX33" fmla="*/ 165069 w 298791"/>
              <a:gd name="connsiteY33" fmla="*/ 399776 h 566334"/>
              <a:gd name="connsiteX34" fmla="*/ 165069 w 298791"/>
              <a:gd name="connsiteY34" fmla="*/ 461579 h 566334"/>
              <a:gd name="connsiteX35" fmla="*/ 133722 w 298791"/>
              <a:gd name="connsiteY35" fmla="*/ 461579 h 566334"/>
              <a:gd name="connsiteX36" fmla="*/ 165069 w 298791"/>
              <a:gd name="connsiteY36" fmla="*/ 380730 h 566334"/>
              <a:gd name="connsiteX37" fmla="*/ 279546 w 298791"/>
              <a:gd name="connsiteY37" fmla="*/ 380730 h 566334"/>
              <a:gd name="connsiteX38" fmla="*/ 279546 w 298791"/>
              <a:gd name="connsiteY38" fmla="*/ 399776 h 566334"/>
              <a:gd name="connsiteX39" fmla="*/ 165069 w 298791"/>
              <a:gd name="connsiteY39" fmla="*/ 399776 h 566334"/>
              <a:gd name="connsiteX40" fmla="*/ 19245 w 298791"/>
              <a:gd name="connsiteY40" fmla="*/ 380730 h 566334"/>
              <a:gd name="connsiteX41" fmla="*/ 133722 w 298791"/>
              <a:gd name="connsiteY41" fmla="*/ 380730 h 566334"/>
              <a:gd name="connsiteX42" fmla="*/ 133722 w 298791"/>
              <a:gd name="connsiteY42" fmla="*/ 399776 h 566334"/>
              <a:gd name="connsiteX43" fmla="*/ 19245 w 298791"/>
              <a:gd name="connsiteY43" fmla="*/ 399776 h 566334"/>
              <a:gd name="connsiteX44" fmla="*/ 133722 w 298791"/>
              <a:gd name="connsiteY44" fmla="*/ 318928 h 566334"/>
              <a:gd name="connsiteX45" fmla="*/ 165069 w 298791"/>
              <a:gd name="connsiteY45" fmla="*/ 318928 h 566334"/>
              <a:gd name="connsiteX46" fmla="*/ 165069 w 298791"/>
              <a:gd name="connsiteY46" fmla="*/ 380730 h 566334"/>
              <a:gd name="connsiteX47" fmla="*/ 133722 w 298791"/>
              <a:gd name="connsiteY47" fmla="*/ 380730 h 566334"/>
              <a:gd name="connsiteX48" fmla="*/ 165069 w 298791"/>
              <a:gd name="connsiteY48" fmla="*/ 299882 h 566334"/>
              <a:gd name="connsiteX49" fmla="*/ 296510 w 298791"/>
              <a:gd name="connsiteY49" fmla="*/ 299882 h 566334"/>
              <a:gd name="connsiteX50" fmla="*/ 296510 w 298791"/>
              <a:gd name="connsiteY50" fmla="*/ 318928 h 566334"/>
              <a:gd name="connsiteX51" fmla="*/ 165069 w 298791"/>
              <a:gd name="connsiteY51" fmla="*/ 318928 h 566334"/>
              <a:gd name="connsiteX52" fmla="*/ 2282 w 298791"/>
              <a:gd name="connsiteY52" fmla="*/ 299882 h 566334"/>
              <a:gd name="connsiteX53" fmla="*/ 133722 w 298791"/>
              <a:gd name="connsiteY53" fmla="*/ 299882 h 566334"/>
              <a:gd name="connsiteX54" fmla="*/ 133722 w 298791"/>
              <a:gd name="connsiteY54" fmla="*/ 318928 h 566334"/>
              <a:gd name="connsiteX55" fmla="*/ 2282 w 298791"/>
              <a:gd name="connsiteY55" fmla="*/ 318928 h 566334"/>
              <a:gd name="connsiteX56" fmla="*/ 133722 w 298791"/>
              <a:gd name="connsiteY56" fmla="*/ 258615 h 566334"/>
              <a:gd name="connsiteX57" fmla="*/ 165069 w 298791"/>
              <a:gd name="connsiteY57" fmla="*/ 258615 h 566334"/>
              <a:gd name="connsiteX58" fmla="*/ 165069 w 298791"/>
              <a:gd name="connsiteY58" fmla="*/ 299882 h 566334"/>
              <a:gd name="connsiteX59" fmla="*/ 133722 w 298791"/>
              <a:gd name="connsiteY59" fmla="*/ 299882 h 566334"/>
              <a:gd name="connsiteX60" fmla="*/ 149181 w 298791"/>
              <a:gd name="connsiteY60" fmla="*/ 20996 h 566334"/>
              <a:gd name="connsiteX61" fmla="*/ 149181 w 298791"/>
              <a:gd name="connsiteY61" fmla="*/ 21043 h 566334"/>
              <a:gd name="connsiteX62" fmla="*/ 129414 w 298791"/>
              <a:gd name="connsiteY62" fmla="*/ 39373 h 566334"/>
              <a:gd name="connsiteX63" fmla="*/ 66493 w 298791"/>
              <a:gd name="connsiteY63" fmla="*/ 120357 h 566334"/>
              <a:gd name="connsiteX64" fmla="*/ 18910 w 298791"/>
              <a:gd name="connsiteY64" fmla="*/ 242333 h 566334"/>
              <a:gd name="connsiteX65" fmla="*/ 278500 w 298791"/>
              <a:gd name="connsiteY65" fmla="*/ 242333 h 566334"/>
              <a:gd name="connsiteX66" fmla="*/ 229583 w 298791"/>
              <a:gd name="connsiteY66" fmla="*/ 115548 h 566334"/>
              <a:gd name="connsiteX67" fmla="*/ 170568 w 298791"/>
              <a:gd name="connsiteY67" fmla="*/ 41039 h 566334"/>
              <a:gd name="connsiteX68" fmla="*/ 149181 w 298791"/>
              <a:gd name="connsiteY68" fmla="*/ 20996 h 566334"/>
              <a:gd name="connsiteX69" fmla="*/ 149395 w 298791"/>
              <a:gd name="connsiteY69" fmla="*/ 19 h 566334"/>
              <a:gd name="connsiteX70" fmla="*/ 158546 w 298791"/>
              <a:gd name="connsiteY70" fmla="*/ 7565 h 566334"/>
              <a:gd name="connsiteX71" fmla="*/ 243539 w 298791"/>
              <a:gd name="connsiteY71" fmla="*/ 107121 h 566334"/>
              <a:gd name="connsiteX72" fmla="*/ 298791 w 298791"/>
              <a:gd name="connsiteY72" fmla="*/ 258615 h 566334"/>
              <a:gd name="connsiteX73" fmla="*/ 165069 w 298791"/>
              <a:gd name="connsiteY73" fmla="*/ 258615 h 566334"/>
              <a:gd name="connsiteX74" fmla="*/ 165069 w 298791"/>
              <a:gd name="connsiteY74" fmla="*/ 249885 h 566334"/>
              <a:gd name="connsiteX75" fmla="*/ 133722 w 298791"/>
              <a:gd name="connsiteY75" fmla="*/ 249885 h 566334"/>
              <a:gd name="connsiteX76" fmla="*/ 133722 w 298791"/>
              <a:gd name="connsiteY76" fmla="*/ 258615 h 566334"/>
              <a:gd name="connsiteX77" fmla="*/ 0 w 298791"/>
              <a:gd name="connsiteY77" fmla="*/ 258615 h 566334"/>
              <a:gd name="connsiteX78" fmla="*/ 52585 w 298791"/>
              <a:gd name="connsiteY78" fmla="*/ 111882 h 566334"/>
              <a:gd name="connsiteX79" fmla="*/ 140880 w 298791"/>
              <a:gd name="connsiteY79" fmla="*/ 6682 h 566334"/>
              <a:gd name="connsiteX80" fmla="*/ 149372 w 298791"/>
              <a:gd name="connsiteY80" fmla="*/ 0 h 566334"/>
              <a:gd name="connsiteX81" fmla="*/ 149419 w 298791"/>
              <a:gd name="connsiteY81" fmla="*/ 0 h 566334"/>
              <a:gd name="connsiteX82" fmla="*/ 149395 w 298791"/>
              <a:gd name="connsiteY82" fmla="*/ 19 h 566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98791" h="566334">
                <a:moveTo>
                  <a:pt x="149743" y="524580"/>
                </a:moveTo>
                <a:lnTo>
                  <a:pt x="154951" y="529812"/>
                </a:lnTo>
                <a:lnTo>
                  <a:pt x="154935" y="529828"/>
                </a:lnTo>
                <a:lnTo>
                  <a:pt x="144551" y="529828"/>
                </a:lnTo>
                <a:lnTo>
                  <a:pt x="144535" y="529812"/>
                </a:lnTo>
                <a:close/>
                <a:moveTo>
                  <a:pt x="133722" y="524160"/>
                </a:moveTo>
                <a:lnTo>
                  <a:pt x="133722" y="529828"/>
                </a:lnTo>
                <a:lnTo>
                  <a:pt x="144551" y="529828"/>
                </a:lnTo>
                <a:lnTo>
                  <a:pt x="149740" y="535029"/>
                </a:lnTo>
                <a:lnTo>
                  <a:pt x="118467" y="566334"/>
                </a:lnTo>
                <a:lnTo>
                  <a:pt x="105053" y="552859"/>
                </a:lnTo>
                <a:close/>
                <a:moveTo>
                  <a:pt x="165069" y="523464"/>
                </a:moveTo>
                <a:lnTo>
                  <a:pt x="194433" y="552859"/>
                </a:lnTo>
                <a:lnTo>
                  <a:pt x="180971" y="566334"/>
                </a:lnTo>
                <a:lnTo>
                  <a:pt x="149740" y="535029"/>
                </a:lnTo>
                <a:lnTo>
                  <a:pt x="154935" y="529828"/>
                </a:lnTo>
                <a:lnTo>
                  <a:pt x="165069" y="529828"/>
                </a:lnTo>
                <a:close/>
                <a:moveTo>
                  <a:pt x="133722" y="480625"/>
                </a:moveTo>
                <a:lnTo>
                  <a:pt x="165069" y="480625"/>
                </a:lnTo>
                <a:lnTo>
                  <a:pt x="165069" y="523464"/>
                </a:lnTo>
                <a:lnTo>
                  <a:pt x="157949" y="516337"/>
                </a:lnTo>
                <a:lnTo>
                  <a:pt x="149743" y="524580"/>
                </a:lnTo>
                <a:lnTo>
                  <a:pt x="141537" y="516337"/>
                </a:lnTo>
                <a:lnTo>
                  <a:pt x="133722" y="524160"/>
                </a:lnTo>
                <a:close/>
                <a:moveTo>
                  <a:pt x="165069" y="461579"/>
                </a:moveTo>
                <a:lnTo>
                  <a:pt x="238775" y="461579"/>
                </a:lnTo>
                <a:lnTo>
                  <a:pt x="238775" y="480625"/>
                </a:lnTo>
                <a:lnTo>
                  <a:pt x="165069" y="480625"/>
                </a:lnTo>
                <a:close/>
                <a:moveTo>
                  <a:pt x="60016" y="461579"/>
                </a:moveTo>
                <a:lnTo>
                  <a:pt x="133722" y="461579"/>
                </a:lnTo>
                <a:lnTo>
                  <a:pt x="133722" y="480625"/>
                </a:lnTo>
                <a:lnTo>
                  <a:pt x="60016" y="480625"/>
                </a:lnTo>
                <a:close/>
                <a:moveTo>
                  <a:pt x="133722" y="399776"/>
                </a:moveTo>
                <a:lnTo>
                  <a:pt x="165069" y="399776"/>
                </a:lnTo>
                <a:lnTo>
                  <a:pt x="165069" y="461579"/>
                </a:lnTo>
                <a:lnTo>
                  <a:pt x="133722" y="461579"/>
                </a:lnTo>
                <a:close/>
                <a:moveTo>
                  <a:pt x="165069" y="380730"/>
                </a:moveTo>
                <a:lnTo>
                  <a:pt x="279546" y="380730"/>
                </a:lnTo>
                <a:lnTo>
                  <a:pt x="279546" y="399776"/>
                </a:lnTo>
                <a:lnTo>
                  <a:pt x="165069" y="399776"/>
                </a:lnTo>
                <a:close/>
                <a:moveTo>
                  <a:pt x="19245" y="380730"/>
                </a:moveTo>
                <a:lnTo>
                  <a:pt x="133722" y="380730"/>
                </a:lnTo>
                <a:lnTo>
                  <a:pt x="133722" y="399776"/>
                </a:lnTo>
                <a:lnTo>
                  <a:pt x="19245" y="399776"/>
                </a:lnTo>
                <a:close/>
                <a:moveTo>
                  <a:pt x="133722" y="318928"/>
                </a:moveTo>
                <a:lnTo>
                  <a:pt x="165069" y="318928"/>
                </a:lnTo>
                <a:lnTo>
                  <a:pt x="165069" y="380730"/>
                </a:lnTo>
                <a:lnTo>
                  <a:pt x="133722" y="380730"/>
                </a:lnTo>
                <a:close/>
                <a:moveTo>
                  <a:pt x="165069" y="299882"/>
                </a:moveTo>
                <a:lnTo>
                  <a:pt x="296510" y="299882"/>
                </a:lnTo>
                <a:lnTo>
                  <a:pt x="296510" y="318928"/>
                </a:lnTo>
                <a:lnTo>
                  <a:pt x="165069" y="318928"/>
                </a:lnTo>
                <a:close/>
                <a:moveTo>
                  <a:pt x="2282" y="299882"/>
                </a:moveTo>
                <a:lnTo>
                  <a:pt x="133722" y="299882"/>
                </a:lnTo>
                <a:lnTo>
                  <a:pt x="133722" y="318928"/>
                </a:lnTo>
                <a:lnTo>
                  <a:pt x="2282" y="318928"/>
                </a:lnTo>
                <a:close/>
                <a:moveTo>
                  <a:pt x="133722" y="258615"/>
                </a:moveTo>
                <a:lnTo>
                  <a:pt x="165069" y="258615"/>
                </a:lnTo>
                <a:lnTo>
                  <a:pt x="165069" y="299882"/>
                </a:lnTo>
                <a:lnTo>
                  <a:pt x="133722" y="299882"/>
                </a:lnTo>
                <a:close/>
                <a:moveTo>
                  <a:pt x="149181" y="20996"/>
                </a:moveTo>
                <a:lnTo>
                  <a:pt x="149181" y="21043"/>
                </a:lnTo>
                <a:cubicBezTo>
                  <a:pt x="144132" y="25328"/>
                  <a:pt x="137321" y="31422"/>
                  <a:pt x="129414" y="39373"/>
                </a:cubicBezTo>
                <a:cubicBezTo>
                  <a:pt x="113505" y="55418"/>
                  <a:pt x="89594" y="82507"/>
                  <a:pt x="66493" y="120357"/>
                </a:cubicBezTo>
                <a:cubicBezTo>
                  <a:pt x="35819" y="170585"/>
                  <a:pt x="23577" y="217766"/>
                  <a:pt x="18910" y="242333"/>
                </a:cubicBezTo>
                <a:lnTo>
                  <a:pt x="278500" y="242333"/>
                </a:lnTo>
                <a:cubicBezTo>
                  <a:pt x="271594" y="213862"/>
                  <a:pt x="256018" y="159302"/>
                  <a:pt x="229583" y="115548"/>
                </a:cubicBezTo>
                <a:cubicBezTo>
                  <a:pt x="218866" y="97838"/>
                  <a:pt x="199956" y="70557"/>
                  <a:pt x="170568" y="41039"/>
                </a:cubicBezTo>
                <a:cubicBezTo>
                  <a:pt x="162089" y="32565"/>
                  <a:pt x="154659" y="25757"/>
                  <a:pt x="149181" y="20996"/>
                </a:cubicBezTo>
                <a:close/>
                <a:moveTo>
                  <a:pt x="149395" y="19"/>
                </a:moveTo>
                <a:lnTo>
                  <a:pt x="158546" y="7565"/>
                </a:lnTo>
                <a:cubicBezTo>
                  <a:pt x="175798" y="22406"/>
                  <a:pt x="213996" y="58202"/>
                  <a:pt x="243539" y="107121"/>
                </a:cubicBezTo>
                <a:cubicBezTo>
                  <a:pt x="282977" y="172347"/>
                  <a:pt x="298791" y="258615"/>
                  <a:pt x="298791" y="258615"/>
                </a:cubicBezTo>
                <a:lnTo>
                  <a:pt x="165069" y="258615"/>
                </a:lnTo>
                <a:lnTo>
                  <a:pt x="165069" y="249885"/>
                </a:lnTo>
                <a:lnTo>
                  <a:pt x="133722" y="249885"/>
                </a:lnTo>
                <a:lnTo>
                  <a:pt x="133722" y="258615"/>
                </a:lnTo>
                <a:lnTo>
                  <a:pt x="0" y="258615"/>
                </a:lnTo>
                <a:cubicBezTo>
                  <a:pt x="0" y="258615"/>
                  <a:pt x="5668" y="188629"/>
                  <a:pt x="52585" y="111882"/>
                </a:cubicBezTo>
                <a:cubicBezTo>
                  <a:pt x="87737" y="54287"/>
                  <a:pt x="124630" y="20151"/>
                  <a:pt x="140880" y="6682"/>
                </a:cubicBezTo>
                <a:close/>
                <a:moveTo>
                  <a:pt x="149372" y="0"/>
                </a:moveTo>
                <a:lnTo>
                  <a:pt x="149419" y="0"/>
                </a:lnTo>
                <a:lnTo>
                  <a:pt x="149395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8" name="iconfont-10950-5213365">
            <a:extLst>
              <a:ext uri="{FF2B5EF4-FFF2-40B4-BE49-F238E27FC236}">
                <a16:creationId xmlns:a16="http://schemas.microsoft.com/office/drawing/2014/main" id="{6502E874-69C1-45B7-90A0-EC606793A495}"/>
              </a:ext>
            </a:extLst>
          </p:cNvPr>
          <p:cNvSpPr>
            <a:spLocks noChangeAspect="1"/>
          </p:cNvSpPr>
          <p:nvPr/>
        </p:nvSpPr>
        <p:spPr bwMode="auto">
          <a:xfrm>
            <a:off x="4063370" y="5612810"/>
            <a:ext cx="521707" cy="609685"/>
          </a:xfrm>
          <a:custGeom>
            <a:avLst/>
            <a:gdLst>
              <a:gd name="T0" fmla="*/ 3491 w 9525"/>
              <a:gd name="T1" fmla="*/ 11071 h 11131"/>
              <a:gd name="T2" fmla="*/ 2874 w 9525"/>
              <a:gd name="T3" fmla="*/ 8800 h 11131"/>
              <a:gd name="T4" fmla="*/ 4591 w 9525"/>
              <a:gd name="T5" fmla="*/ 5590 h 11131"/>
              <a:gd name="T6" fmla="*/ 6161 w 9525"/>
              <a:gd name="T7" fmla="*/ 5519 h 11131"/>
              <a:gd name="T8" fmla="*/ 8167 w 9525"/>
              <a:gd name="T9" fmla="*/ 6804 h 11131"/>
              <a:gd name="T10" fmla="*/ 8187 w 9525"/>
              <a:gd name="T11" fmla="*/ 6820 h 11131"/>
              <a:gd name="T12" fmla="*/ 8405 w 9525"/>
              <a:gd name="T13" fmla="*/ 9556 h 11131"/>
              <a:gd name="T14" fmla="*/ 7274 w 9525"/>
              <a:gd name="T15" fmla="*/ 9664 h 11131"/>
              <a:gd name="T16" fmla="*/ 6269 w 9525"/>
              <a:gd name="T17" fmla="*/ 9779 h 11131"/>
              <a:gd name="T18" fmla="*/ 5424 w 9525"/>
              <a:gd name="T19" fmla="*/ 10342 h 11131"/>
              <a:gd name="T20" fmla="*/ 5401 w 9525"/>
              <a:gd name="T21" fmla="*/ 10376 h 11131"/>
              <a:gd name="T22" fmla="*/ 4497 w 9525"/>
              <a:gd name="T23" fmla="*/ 11012 h 11131"/>
              <a:gd name="T24" fmla="*/ 4908 w 9525"/>
              <a:gd name="T25" fmla="*/ 5804 h 11131"/>
              <a:gd name="T26" fmla="*/ 3836 w 9525"/>
              <a:gd name="T27" fmla="*/ 6625 h 11131"/>
              <a:gd name="T28" fmla="*/ 3178 w 9525"/>
              <a:gd name="T29" fmla="*/ 8860 h 11131"/>
              <a:gd name="T30" fmla="*/ 3588 w 9525"/>
              <a:gd name="T31" fmla="*/ 10774 h 11131"/>
              <a:gd name="T32" fmla="*/ 4396 w 9525"/>
              <a:gd name="T33" fmla="*/ 10714 h 11131"/>
              <a:gd name="T34" fmla="*/ 6153 w 9525"/>
              <a:gd name="T35" fmla="*/ 9486 h 11131"/>
              <a:gd name="T36" fmla="*/ 8296 w 9525"/>
              <a:gd name="T37" fmla="*/ 9261 h 11131"/>
              <a:gd name="T38" fmla="*/ 7996 w 9525"/>
              <a:gd name="T39" fmla="*/ 7065 h 11131"/>
              <a:gd name="T40" fmla="*/ 6033 w 9525"/>
              <a:gd name="T41" fmla="*/ 5802 h 11131"/>
              <a:gd name="T42" fmla="*/ 2770 w 9525"/>
              <a:gd name="T43" fmla="*/ 4734 h 11131"/>
              <a:gd name="T44" fmla="*/ 1331 w 9525"/>
              <a:gd name="T45" fmla="*/ 3436 h 11131"/>
              <a:gd name="T46" fmla="*/ 1831 w 9525"/>
              <a:gd name="T47" fmla="*/ 1360 h 11131"/>
              <a:gd name="T48" fmla="*/ 3567 w 9525"/>
              <a:gd name="T49" fmla="*/ 2603 h 11131"/>
              <a:gd name="T50" fmla="*/ 3067 w 9525"/>
              <a:gd name="T51" fmla="*/ 4680 h 11131"/>
              <a:gd name="T52" fmla="*/ 2130 w 9525"/>
              <a:gd name="T53" fmla="*/ 1620 h 11131"/>
              <a:gd name="T54" fmla="*/ 1517 w 9525"/>
              <a:gd name="T55" fmla="*/ 2240 h 11131"/>
              <a:gd name="T56" fmla="*/ 2255 w 9525"/>
              <a:gd name="T57" fmla="*/ 4222 h 11131"/>
              <a:gd name="T58" fmla="*/ 3382 w 9525"/>
              <a:gd name="T59" fmla="*/ 3802 h 11131"/>
              <a:gd name="T60" fmla="*/ 2645 w 9525"/>
              <a:gd name="T61" fmla="*/ 1820 h 11131"/>
              <a:gd name="T62" fmla="*/ 1849 w 9525"/>
              <a:gd name="T63" fmla="*/ 6830 h 11131"/>
              <a:gd name="T64" fmla="*/ 831 w 9525"/>
              <a:gd name="T65" fmla="*/ 6494 h 11131"/>
              <a:gd name="T66" fmla="*/ 164 w 9525"/>
              <a:gd name="T67" fmla="*/ 4849 h 11131"/>
              <a:gd name="T68" fmla="*/ 1939 w 9525"/>
              <a:gd name="T69" fmla="*/ 4833 h 11131"/>
              <a:gd name="T70" fmla="*/ 2606 w 9525"/>
              <a:gd name="T71" fmla="*/ 6479 h 11131"/>
              <a:gd name="T72" fmla="*/ 921 w 9525"/>
              <a:gd name="T73" fmla="*/ 4810 h 11131"/>
              <a:gd name="T74" fmla="*/ 427 w 9525"/>
              <a:gd name="T75" fmla="*/ 5581 h 11131"/>
              <a:gd name="T76" fmla="*/ 2346 w 9525"/>
              <a:gd name="T77" fmla="*/ 6305 h 11131"/>
              <a:gd name="T78" fmla="*/ 921 w 9525"/>
              <a:gd name="T79" fmla="*/ 4810 h 11131"/>
              <a:gd name="T80" fmla="*/ 4331 w 9525"/>
              <a:gd name="T81" fmla="*/ 3227 h 11131"/>
              <a:gd name="T82" fmla="*/ 3475 w 9525"/>
              <a:gd name="T83" fmla="*/ 929 h 11131"/>
              <a:gd name="T84" fmla="*/ 5095 w 9525"/>
              <a:gd name="T85" fmla="*/ 325 h 11131"/>
              <a:gd name="T86" fmla="*/ 5951 w 9525"/>
              <a:gd name="T87" fmla="*/ 2624 h 11131"/>
              <a:gd name="T88" fmla="*/ 5033 w 9525"/>
              <a:gd name="T89" fmla="*/ 3490 h 11131"/>
              <a:gd name="T90" fmla="*/ 4204 w 9525"/>
              <a:gd name="T91" fmla="*/ 409 h 11131"/>
              <a:gd name="T92" fmla="*/ 3887 w 9525"/>
              <a:gd name="T93" fmla="*/ 2084 h 11131"/>
              <a:gd name="T94" fmla="*/ 5221 w 9525"/>
              <a:gd name="T95" fmla="*/ 3143 h 11131"/>
              <a:gd name="T96" fmla="*/ 5537 w 9525"/>
              <a:gd name="T97" fmla="*/ 1469 h 11131"/>
              <a:gd name="T98" fmla="*/ 4392 w 9525"/>
              <a:gd name="T99" fmla="*/ 375 h 11131"/>
              <a:gd name="T100" fmla="*/ 7024 w 9525"/>
              <a:gd name="T101" fmla="*/ 4904 h 11131"/>
              <a:gd name="T102" fmla="*/ 6317 w 9525"/>
              <a:gd name="T103" fmla="*/ 3275 h 11131"/>
              <a:gd name="T104" fmla="*/ 7572 w 9525"/>
              <a:gd name="T105" fmla="*/ 2021 h 11131"/>
              <a:gd name="T106" fmla="*/ 8279 w 9525"/>
              <a:gd name="T107" fmla="*/ 3650 h 11131"/>
              <a:gd name="T108" fmla="*/ 7157 w 9525"/>
              <a:gd name="T109" fmla="*/ 4916 h 11131"/>
              <a:gd name="T110" fmla="*/ 7000 w 9525"/>
              <a:gd name="T111" fmla="*/ 2547 h 11131"/>
              <a:gd name="T112" fmla="*/ 6684 w 9525"/>
              <a:gd name="T113" fmla="*/ 4204 h 11131"/>
              <a:gd name="T114" fmla="*/ 7155 w 9525"/>
              <a:gd name="T115" fmla="*/ 4605 h 11131"/>
              <a:gd name="T116" fmla="*/ 7911 w 9525"/>
              <a:gd name="T117" fmla="*/ 2722 h 11131"/>
              <a:gd name="T118" fmla="*/ 7440 w 9525"/>
              <a:gd name="T119" fmla="*/ 2321 h 11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525" h="11131">
                <a:moveTo>
                  <a:pt x="3879" y="11131"/>
                </a:moveTo>
                <a:cubicBezTo>
                  <a:pt x="3741" y="11131"/>
                  <a:pt x="3611" y="11111"/>
                  <a:pt x="3491" y="11071"/>
                </a:cubicBezTo>
                <a:cubicBezTo>
                  <a:pt x="3170" y="10964"/>
                  <a:pt x="2929" y="10716"/>
                  <a:pt x="2795" y="10356"/>
                </a:cubicBezTo>
                <a:cubicBezTo>
                  <a:pt x="2656" y="9985"/>
                  <a:pt x="2716" y="9577"/>
                  <a:pt x="2874" y="8800"/>
                </a:cubicBezTo>
                <a:cubicBezTo>
                  <a:pt x="2889" y="8716"/>
                  <a:pt x="3150" y="7287"/>
                  <a:pt x="3559" y="6483"/>
                </a:cubicBezTo>
                <a:cubicBezTo>
                  <a:pt x="3877" y="5860"/>
                  <a:pt x="4561" y="5600"/>
                  <a:pt x="4591" y="5590"/>
                </a:cubicBezTo>
                <a:lnTo>
                  <a:pt x="4791" y="5515"/>
                </a:lnTo>
                <a:cubicBezTo>
                  <a:pt x="4821" y="5504"/>
                  <a:pt x="5538" y="5240"/>
                  <a:pt x="6161" y="5519"/>
                </a:cubicBezTo>
                <a:cubicBezTo>
                  <a:pt x="6856" y="5830"/>
                  <a:pt x="7785" y="6513"/>
                  <a:pt x="8094" y="6747"/>
                </a:cubicBezTo>
                <a:lnTo>
                  <a:pt x="8167" y="6804"/>
                </a:lnTo>
                <a:cubicBezTo>
                  <a:pt x="8175" y="6810"/>
                  <a:pt x="8181" y="6815"/>
                  <a:pt x="8186" y="6819"/>
                </a:cubicBezTo>
                <a:lnTo>
                  <a:pt x="8187" y="6820"/>
                </a:lnTo>
                <a:cubicBezTo>
                  <a:pt x="8815" y="7305"/>
                  <a:pt x="9126" y="7574"/>
                  <a:pt x="9265" y="7947"/>
                </a:cubicBezTo>
                <a:cubicBezTo>
                  <a:pt x="9525" y="8646"/>
                  <a:pt x="9195" y="9262"/>
                  <a:pt x="8405" y="9556"/>
                </a:cubicBezTo>
                <a:cubicBezTo>
                  <a:pt x="8110" y="9666"/>
                  <a:pt x="7896" y="9745"/>
                  <a:pt x="7296" y="9666"/>
                </a:cubicBezTo>
                <a:lnTo>
                  <a:pt x="7274" y="9664"/>
                </a:lnTo>
                <a:lnTo>
                  <a:pt x="7257" y="9656"/>
                </a:lnTo>
                <a:cubicBezTo>
                  <a:pt x="7237" y="9649"/>
                  <a:pt x="6875" y="9525"/>
                  <a:pt x="6269" y="9779"/>
                </a:cubicBezTo>
                <a:lnTo>
                  <a:pt x="6257" y="9784"/>
                </a:lnTo>
                <a:cubicBezTo>
                  <a:pt x="5627" y="9990"/>
                  <a:pt x="5434" y="10324"/>
                  <a:pt x="5424" y="10342"/>
                </a:cubicBezTo>
                <a:lnTo>
                  <a:pt x="5415" y="10362"/>
                </a:lnTo>
                <a:lnTo>
                  <a:pt x="5401" y="10376"/>
                </a:lnTo>
                <a:cubicBezTo>
                  <a:pt x="5004" y="10824"/>
                  <a:pt x="4795" y="10901"/>
                  <a:pt x="4506" y="11009"/>
                </a:cubicBezTo>
                <a:lnTo>
                  <a:pt x="4497" y="11012"/>
                </a:lnTo>
                <a:cubicBezTo>
                  <a:pt x="4282" y="11090"/>
                  <a:pt x="4074" y="11131"/>
                  <a:pt x="3879" y="11131"/>
                </a:cubicBezTo>
                <a:close/>
                <a:moveTo>
                  <a:pt x="4908" y="5804"/>
                </a:moveTo>
                <a:lnTo>
                  <a:pt x="4698" y="5882"/>
                </a:lnTo>
                <a:cubicBezTo>
                  <a:pt x="4692" y="5885"/>
                  <a:pt x="4098" y="6112"/>
                  <a:pt x="3836" y="6625"/>
                </a:cubicBezTo>
                <a:cubicBezTo>
                  <a:pt x="3444" y="7395"/>
                  <a:pt x="3182" y="8841"/>
                  <a:pt x="3180" y="8856"/>
                </a:cubicBezTo>
                <a:lnTo>
                  <a:pt x="3178" y="8860"/>
                </a:lnTo>
                <a:cubicBezTo>
                  <a:pt x="3032" y="9579"/>
                  <a:pt x="2976" y="9950"/>
                  <a:pt x="3086" y="10246"/>
                </a:cubicBezTo>
                <a:cubicBezTo>
                  <a:pt x="3187" y="10518"/>
                  <a:pt x="3356" y="10696"/>
                  <a:pt x="3588" y="10774"/>
                </a:cubicBezTo>
                <a:cubicBezTo>
                  <a:pt x="3811" y="10849"/>
                  <a:pt x="4087" y="10829"/>
                  <a:pt x="4387" y="10717"/>
                </a:cubicBezTo>
                <a:lnTo>
                  <a:pt x="4396" y="10714"/>
                </a:lnTo>
                <a:cubicBezTo>
                  <a:pt x="4667" y="10612"/>
                  <a:pt x="4817" y="10556"/>
                  <a:pt x="5156" y="10179"/>
                </a:cubicBezTo>
                <a:cubicBezTo>
                  <a:pt x="5212" y="10084"/>
                  <a:pt x="5467" y="9712"/>
                  <a:pt x="6153" y="9486"/>
                </a:cubicBezTo>
                <a:cubicBezTo>
                  <a:pt x="6816" y="9210"/>
                  <a:pt x="7250" y="9322"/>
                  <a:pt x="7353" y="9356"/>
                </a:cubicBezTo>
                <a:cubicBezTo>
                  <a:pt x="7863" y="9422"/>
                  <a:pt x="8018" y="9365"/>
                  <a:pt x="8296" y="9261"/>
                </a:cubicBezTo>
                <a:cubicBezTo>
                  <a:pt x="8593" y="9150"/>
                  <a:pt x="9253" y="8811"/>
                  <a:pt x="8972" y="8054"/>
                </a:cubicBezTo>
                <a:cubicBezTo>
                  <a:pt x="8861" y="7756"/>
                  <a:pt x="8576" y="7512"/>
                  <a:pt x="7996" y="7065"/>
                </a:cubicBezTo>
                <a:lnTo>
                  <a:pt x="7995" y="7064"/>
                </a:lnTo>
                <a:cubicBezTo>
                  <a:pt x="7947" y="7026"/>
                  <a:pt x="6811" y="6150"/>
                  <a:pt x="6033" y="5802"/>
                </a:cubicBezTo>
                <a:cubicBezTo>
                  <a:pt x="5562" y="5594"/>
                  <a:pt x="4987" y="5777"/>
                  <a:pt x="4908" y="5804"/>
                </a:cubicBezTo>
                <a:close/>
                <a:moveTo>
                  <a:pt x="2770" y="4734"/>
                </a:moveTo>
                <a:cubicBezTo>
                  <a:pt x="2540" y="4734"/>
                  <a:pt x="2299" y="4645"/>
                  <a:pt x="2067" y="4471"/>
                </a:cubicBezTo>
                <a:cubicBezTo>
                  <a:pt x="1753" y="4236"/>
                  <a:pt x="1492" y="3869"/>
                  <a:pt x="1331" y="3436"/>
                </a:cubicBezTo>
                <a:cubicBezTo>
                  <a:pt x="1170" y="3003"/>
                  <a:pt x="1127" y="2555"/>
                  <a:pt x="1211" y="2172"/>
                </a:cubicBezTo>
                <a:cubicBezTo>
                  <a:pt x="1300" y="1765"/>
                  <a:pt x="1520" y="1476"/>
                  <a:pt x="1831" y="1360"/>
                </a:cubicBezTo>
                <a:cubicBezTo>
                  <a:pt x="2142" y="1244"/>
                  <a:pt x="2497" y="1319"/>
                  <a:pt x="2831" y="1569"/>
                </a:cubicBezTo>
                <a:cubicBezTo>
                  <a:pt x="3145" y="1804"/>
                  <a:pt x="3406" y="2171"/>
                  <a:pt x="3567" y="2603"/>
                </a:cubicBezTo>
                <a:cubicBezTo>
                  <a:pt x="3729" y="3036"/>
                  <a:pt x="3771" y="3485"/>
                  <a:pt x="3687" y="3867"/>
                </a:cubicBezTo>
                <a:cubicBezTo>
                  <a:pt x="3599" y="4275"/>
                  <a:pt x="3379" y="4564"/>
                  <a:pt x="3067" y="4680"/>
                </a:cubicBezTo>
                <a:cubicBezTo>
                  <a:pt x="2972" y="4716"/>
                  <a:pt x="2872" y="4734"/>
                  <a:pt x="2770" y="4734"/>
                </a:cubicBezTo>
                <a:close/>
                <a:moveTo>
                  <a:pt x="2130" y="1620"/>
                </a:moveTo>
                <a:cubicBezTo>
                  <a:pt x="2065" y="1620"/>
                  <a:pt x="2001" y="1631"/>
                  <a:pt x="1941" y="1654"/>
                </a:cubicBezTo>
                <a:cubicBezTo>
                  <a:pt x="1733" y="1731"/>
                  <a:pt x="1582" y="1939"/>
                  <a:pt x="1517" y="2240"/>
                </a:cubicBezTo>
                <a:cubicBezTo>
                  <a:pt x="1446" y="2565"/>
                  <a:pt x="1485" y="2952"/>
                  <a:pt x="1625" y="3329"/>
                </a:cubicBezTo>
                <a:cubicBezTo>
                  <a:pt x="1765" y="3705"/>
                  <a:pt x="1989" y="4022"/>
                  <a:pt x="2255" y="4222"/>
                </a:cubicBezTo>
                <a:cubicBezTo>
                  <a:pt x="2501" y="4407"/>
                  <a:pt x="2751" y="4466"/>
                  <a:pt x="2958" y="4389"/>
                </a:cubicBezTo>
                <a:cubicBezTo>
                  <a:pt x="3166" y="4311"/>
                  <a:pt x="3317" y="4104"/>
                  <a:pt x="3382" y="3802"/>
                </a:cubicBezTo>
                <a:cubicBezTo>
                  <a:pt x="3453" y="3477"/>
                  <a:pt x="3415" y="3090"/>
                  <a:pt x="3275" y="2714"/>
                </a:cubicBezTo>
                <a:cubicBezTo>
                  <a:pt x="3135" y="2337"/>
                  <a:pt x="2911" y="2020"/>
                  <a:pt x="2645" y="1820"/>
                </a:cubicBezTo>
                <a:cubicBezTo>
                  <a:pt x="2470" y="1687"/>
                  <a:pt x="2292" y="1620"/>
                  <a:pt x="2130" y="1620"/>
                </a:cubicBezTo>
                <a:close/>
                <a:moveTo>
                  <a:pt x="1849" y="6830"/>
                </a:moveTo>
                <a:lnTo>
                  <a:pt x="1824" y="6830"/>
                </a:lnTo>
                <a:cubicBezTo>
                  <a:pt x="1500" y="6824"/>
                  <a:pt x="1147" y="6705"/>
                  <a:pt x="831" y="6494"/>
                </a:cubicBezTo>
                <a:cubicBezTo>
                  <a:pt x="515" y="6282"/>
                  <a:pt x="270" y="6004"/>
                  <a:pt x="140" y="5706"/>
                </a:cubicBezTo>
                <a:cubicBezTo>
                  <a:pt x="0" y="5386"/>
                  <a:pt x="9" y="5081"/>
                  <a:pt x="164" y="4849"/>
                </a:cubicBezTo>
                <a:cubicBezTo>
                  <a:pt x="319" y="4616"/>
                  <a:pt x="597" y="4491"/>
                  <a:pt x="946" y="4497"/>
                </a:cubicBezTo>
                <a:cubicBezTo>
                  <a:pt x="1270" y="4504"/>
                  <a:pt x="1622" y="4622"/>
                  <a:pt x="1939" y="4833"/>
                </a:cubicBezTo>
                <a:cubicBezTo>
                  <a:pt x="2255" y="5045"/>
                  <a:pt x="2500" y="5323"/>
                  <a:pt x="2630" y="5621"/>
                </a:cubicBezTo>
                <a:cubicBezTo>
                  <a:pt x="2770" y="5941"/>
                  <a:pt x="2761" y="6246"/>
                  <a:pt x="2606" y="6479"/>
                </a:cubicBezTo>
                <a:cubicBezTo>
                  <a:pt x="2455" y="6705"/>
                  <a:pt x="2186" y="6830"/>
                  <a:pt x="1849" y="6830"/>
                </a:cubicBezTo>
                <a:close/>
                <a:moveTo>
                  <a:pt x="921" y="4810"/>
                </a:moveTo>
                <a:cubicBezTo>
                  <a:pt x="702" y="4810"/>
                  <a:pt x="520" y="4880"/>
                  <a:pt x="425" y="5022"/>
                </a:cubicBezTo>
                <a:cubicBezTo>
                  <a:pt x="331" y="5164"/>
                  <a:pt x="331" y="5362"/>
                  <a:pt x="427" y="5581"/>
                </a:cubicBezTo>
                <a:cubicBezTo>
                  <a:pt x="534" y="5824"/>
                  <a:pt x="739" y="6055"/>
                  <a:pt x="1005" y="6233"/>
                </a:cubicBezTo>
                <a:cubicBezTo>
                  <a:pt x="1526" y="6581"/>
                  <a:pt x="2140" y="6613"/>
                  <a:pt x="2346" y="6305"/>
                </a:cubicBezTo>
                <a:cubicBezTo>
                  <a:pt x="2552" y="5996"/>
                  <a:pt x="2286" y="5441"/>
                  <a:pt x="1766" y="5094"/>
                </a:cubicBezTo>
                <a:cubicBezTo>
                  <a:pt x="1486" y="4906"/>
                  <a:pt x="1177" y="4810"/>
                  <a:pt x="921" y="4810"/>
                </a:cubicBezTo>
                <a:close/>
                <a:moveTo>
                  <a:pt x="5033" y="3490"/>
                </a:moveTo>
                <a:cubicBezTo>
                  <a:pt x="4804" y="3490"/>
                  <a:pt x="4562" y="3401"/>
                  <a:pt x="4331" y="3227"/>
                </a:cubicBezTo>
                <a:cubicBezTo>
                  <a:pt x="4017" y="2992"/>
                  <a:pt x="3756" y="2625"/>
                  <a:pt x="3595" y="2192"/>
                </a:cubicBezTo>
                <a:cubicBezTo>
                  <a:pt x="3434" y="1760"/>
                  <a:pt x="3391" y="1311"/>
                  <a:pt x="3475" y="929"/>
                </a:cubicBezTo>
                <a:cubicBezTo>
                  <a:pt x="3564" y="521"/>
                  <a:pt x="3783" y="232"/>
                  <a:pt x="4095" y="116"/>
                </a:cubicBezTo>
                <a:cubicBezTo>
                  <a:pt x="4406" y="0"/>
                  <a:pt x="4761" y="75"/>
                  <a:pt x="5095" y="325"/>
                </a:cubicBezTo>
                <a:cubicBezTo>
                  <a:pt x="5409" y="560"/>
                  <a:pt x="5670" y="927"/>
                  <a:pt x="5831" y="1360"/>
                </a:cubicBezTo>
                <a:cubicBezTo>
                  <a:pt x="5992" y="1792"/>
                  <a:pt x="6035" y="2241"/>
                  <a:pt x="5951" y="2624"/>
                </a:cubicBezTo>
                <a:cubicBezTo>
                  <a:pt x="5862" y="3031"/>
                  <a:pt x="5642" y="3320"/>
                  <a:pt x="5331" y="3436"/>
                </a:cubicBezTo>
                <a:cubicBezTo>
                  <a:pt x="5236" y="3472"/>
                  <a:pt x="5136" y="3490"/>
                  <a:pt x="5033" y="3490"/>
                </a:cubicBezTo>
                <a:close/>
                <a:moveTo>
                  <a:pt x="4392" y="375"/>
                </a:moveTo>
                <a:cubicBezTo>
                  <a:pt x="4327" y="375"/>
                  <a:pt x="4264" y="386"/>
                  <a:pt x="4204" y="409"/>
                </a:cubicBezTo>
                <a:cubicBezTo>
                  <a:pt x="3996" y="486"/>
                  <a:pt x="3845" y="694"/>
                  <a:pt x="3780" y="995"/>
                </a:cubicBezTo>
                <a:cubicBezTo>
                  <a:pt x="3709" y="1320"/>
                  <a:pt x="3747" y="1707"/>
                  <a:pt x="3887" y="2084"/>
                </a:cubicBezTo>
                <a:cubicBezTo>
                  <a:pt x="4027" y="2460"/>
                  <a:pt x="4251" y="2777"/>
                  <a:pt x="4517" y="2977"/>
                </a:cubicBezTo>
                <a:cubicBezTo>
                  <a:pt x="4764" y="3162"/>
                  <a:pt x="5014" y="3221"/>
                  <a:pt x="5221" y="3143"/>
                </a:cubicBezTo>
                <a:cubicBezTo>
                  <a:pt x="5429" y="3066"/>
                  <a:pt x="5580" y="2858"/>
                  <a:pt x="5645" y="2557"/>
                </a:cubicBezTo>
                <a:cubicBezTo>
                  <a:pt x="5716" y="2232"/>
                  <a:pt x="5677" y="1845"/>
                  <a:pt x="5537" y="1469"/>
                </a:cubicBezTo>
                <a:cubicBezTo>
                  <a:pt x="5398" y="1091"/>
                  <a:pt x="5175" y="774"/>
                  <a:pt x="4908" y="574"/>
                </a:cubicBezTo>
                <a:cubicBezTo>
                  <a:pt x="4732" y="442"/>
                  <a:pt x="4555" y="375"/>
                  <a:pt x="4392" y="375"/>
                </a:cubicBezTo>
                <a:close/>
                <a:moveTo>
                  <a:pt x="7157" y="4916"/>
                </a:moveTo>
                <a:cubicBezTo>
                  <a:pt x="7112" y="4916"/>
                  <a:pt x="7067" y="4912"/>
                  <a:pt x="7024" y="4904"/>
                </a:cubicBezTo>
                <a:cubicBezTo>
                  <a:pt x="6749" y="4851"/>
                  <a:pt x="6525" y="4644"/>
                  <a:pt x="6395" y="4320"/>
                </a:cubicBezTo>
                <a:cubicBezTo>
                  <a:pt x="6274" y="4020"/>
                  <a:pt x="6246" y="3649"/>
                  <a:pt x="6317" y="3275"/>
                </a:cubicBezTo>
                <a:cubicBezTo>
                  <a:pt x="6389" y="2901"/>
                  <a:pt x="6550" y="2567"/>
                  <a:pt x="6774" y="2332"/>
                </a:cubicBezTo>
                <a:cubicBezTo>
                  <a:pt x="7014" y="2079"/>
                  <a:pt x="7297" y="1969"/>
                  <a:pt x="7572" y="2021"/>
                </a:cubicBezTo>
                <a:cubicBezTo>
                  <a:pt x="7847" y="2074"/>
                  <a:pt x="8071" y="2281"/>
                  <a:pt x="8201" y="2605"/>
                </a:cubicBezTo>
                <a:cubicBezTo>
                  <a:pt x="8322" y="2905"/>
                  <a:pt x="8350" y="3276"/>
                  <a:pt x="8279" y="3650"/>
                </a:cubicBezTo>
                <a:cubicBezTo>
                  <a:pt x="8207" y="4022"/>
                  <a:pt x="8046" y="4357"/>
                  <a:pt x="7822" y="4592"/>
                </a:cubicBezTo>
                <a:cubicBezTo>
                  <a:pt x="7620" y="4804"/>
                  <a:pt x="7389" y="4916"/>
                  <a:pt x="7157" y="4916"/>
                </a:cubicBezTo>
                <a:close/>
                <a:moveTo>
                  <a:pt x="7440" y="2321"/>
                </a:moveTo>
                <a:cubicBezTo>
                  <a:pt x="7294" y="2321"/>
                  <a:pt x="7141" y="2400"/>
                  <a:pt x="7000" y="2547"/>
                </a:cubicBezTo>
                <a:cubicBezTo>
                  <a:pt x="6817" y="2740"/>
                  <a:pt x="6685" y="3018"/>
                  <a:pt x="6624" y="3333"/>
                </a:cubicBezTo>
                <a:cubicBezTo>
                  <a:pt x="6564" y="3648"/>
                  <a:pt x="6585" y="3957"/>
                  <a:pt x="6684" y="4204"/>
                </a:cubicBezTo>
                <a:cubicBezTo>
                  <a:pt x="6772" y="4426"/>
                  <a:pt x="6914" y="4565"/>
                  <a:pt x="7081" y="4597"/>
                </a:cubicBezTo>
                <a:cubicBezTo>
                  <a:pt x="7106" y="4602"/>
                  <a:pt x="7130" y="4605"/>
                  <a:pt x="7155" y="4605"/>
                </a:cubicBezTo>
                <a:cubicBezTo>
                  <a:pt x="7498" y="4605"/>
                  <a:pt x="7861" y="4165"/>
                  <a:pt x="7971" y="3591"/>
                </a:cubicBezTo>
                <a:cubicBezTo>
                  <a:pt x="8031" y="3276"/>
                  <a:pt x="8010" y="2967"/>
                  <a:pt x="7911" y="2722"/>
                </a:cubicBezTo>
                <a:cubicBezTo>
                  <a:pt x="7822" y="2500"/>
                  <a:pt x="7681" y="2361"/>
                  <a:pt x="7514" y="2328"/>
                </a:cubicBezTo>
                <a:cubicBezTo>
                  <a:pt x="7489" y="2322"/>
                  <a:pt x="7465" y="2321"/>
                  <a:pt x="7440" y="23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9" name="iconfont-10920-5208333">
            <a:extLst>
              <a:ext uri="{FF2B5EF4-FFF2-40B4-BE49-F238E27FC236}">
                <a16:creationId xmlns:a16="http://schemas.microsoft.com/office/drawing/2014/main" id="{E3FD824E-0AB7-4864-B76E-CE497428A779}"/>
              </a:ext>
            </a:extLst>
          </p:cNvPr>
          <p:cNvSpPr>
            <a:spLocks noChangeAspect="1"/>
          </p:cNvSpPr>
          <p:nvPr/>
        </p:nvSpPr>
        <p:spPr bwMode="auto">
          <a:xfrm>
            <a:off x="5897647" y="4596001"/>
            <a:ext cx="609685" cy="501455"/>
          </a:xfrm>
          <a:custGeom>
            <a:avLst/>
            <a:gdLst>
              <a:gd name="T0" fmla="*/ 6279 w 11229"/>
              <a:gd name="T1" fmla="*/ 365 h 9237"/>
              <a:gd name="T2" fmla="*/ 5911 w 11229"/>
              <a:gd name="T3" fmla="*/ 365 h 9237"/>
              <a:gd name="T4" fmla="*/ 8255 w 11229"/>
              <a:gd name="T5" fmla="*/ 3837 h 9237"/>
              <a:gd name="T6" fmla="*/ 7217 w 11229"/>
              <a:gd name="T7" fmla="*/ 3458 h 9237"/>
              <a:gd name="T8" fmla="*/ 7040 w 11229"/>
              <a:gd name="T9" fmla="*/ 3454 h 9237"/>
              <a:gd name="T10" fmla="*/ 5108 w 11229"/>
              <a:gd name="T11" fmla="*/ 5449 h 9237"/>
              <a:gd name="T12" fmla="*/ 5247 w 11229"/>
              <a:gd name="T13" fmla="*/ 5509 h 9237"/>
              <a:gd name="T14" fmla="*/ 8226 w 11229"/>
              <a:gd name="T15" fmla="*/ 4634 h 9237"/>
              <a:gd name="T16" fmla="*/ 8255 w 11229"/>
              <a:gd name="T17" fmla="*/ 3837 h 9237"/>
              <a:gd name="T18" fmla="*/ 5640 w 11229"/>
              <a:gd name="T19" fmla="*/ 5154 h 9237"/>
              <a:gd name="T20" fmla="*/ 7981 w 11229"/>
              <a:gd name="T21" fmla="*/ 4045 h 9237"/>
              <a:gd name="T22" fmla="*/ 11047 w 11229"/>
              <a:gd name="T23" fmla="*/ 5759 h 9237"/>
              <a:gd name="T24" fmla="*/ 10615 w 11229"/>
              <a:gd name="T25" fmla="*/ 4038 h 9237"/>
              <a:gd name="T26" fmla="*/ 8989 w 11229"/>
              <a:gd name="T27" fmla="*/ 1749 h 9237"/>
              <a:gd name="T28" fmla="*/ 7757 w 11229"/>
              <a:gd name="T29" fmla="*/ 472 h 9237"/>
              <a:gd name="T30" fmla="*/ 6445 w 11229"/>
              <a:gd name="T31" fmla="*/ 222 h 9237"/>
              <a:gd name="T32" fmla="*/ 7577 w 11229"/>
              <a:gd name="T33" fmla="*/ 647 h 9237"/>
              <a:gd name="T34" fmla="*/ 7920 w 11229"/>
              <a:gd name="T35" fmla="*/ 1548 h 9237"/>
              <a:gd name="T36" fmla="*/ 8013 w 11229"/>
              <a:gd name="T37" fmla="*/ 1587 h 9237"/>
              <a:gd name="T38" fmla="*/ 9040 w 11229"/>
              <a:gd name="T39" fmla="*/ 3100 h 9237"/>
              <a:gd name="T40" fmla="*/ 9172 w 11229"/>
              <a:gd name="T41" fmla="*/ 3270 h 9237"/>
              <a:gd name="T42" fmla="*/ 10237 w 11229"/>
              <a:gd name="T43" fmla="*/ 4955 h 9237"/>
              <a:gd name="T44" fmla="*/ 10280 w 11229"/>
              <a:gd name="T45" fmla="*/ 5129 h 9237"/>
              <a:gd name="T46" fmla="*/ 9999 w 11229"/>
              <a:gd name="T47" fmla="*/ 7163 h 9237"/>
              <a:gd name="T48" fmla="*/ 8505 w 11229"/>
              <a:gd name="T49" fmla="*/ 6267 h 9237"/>
              <a:gd name="T50" fmla="*/ 3809 w 11229"/>
              <a:gd name="T51" fmla="*/ 7544 h 9237"/>
              <a:gd name="T52" fmla="*/ 2064 w 11229"/>
              <a:gd name="T53" fmla="*/ 8843 h 9237"/>
              <a:gd name="T54" fmla="*/ 1510 w 11229"/>
              <a:gd name="T55" fmla="*/ 7752 h 9237"/>
              <a:gd name="T56" fmla="*/ 1396 w 11229"/>
              <a:gd name="T57" fmla="*/ 7614 h 9237"/>
              <a:gd name="T58" fmla="*/ 728 w 11229"/>
              <a:gd name="T59" fmla="*/ 5716 h 9237"/>
              <a:gd name="T60" fmla="*/ 1379 w 11229"/>
              <a:gd name="T61" fmla="*/ 5385 h 9237"/>
              <a:gd name="T62" fmla="*/ 2829 w 11229"/>
              <a:gd name="T63" fmla="*/ 5258 h 9237"/>
              <a:gd name="T64" fmla="*/ 5980 w 11229"/>
              <a:gd name="T65" fmla="*/ 2359 h 9237"/>
              <a:gd name="T66" fmla="*/ 5824 w 11229"/>
              <a:gd name="T67" fmla="*/ 856 h 9237"/>
              <a:gd name="T68" fmla="*/ 5608 w 11229"/>
              <a:gd name="T69" fmla="*/ 730 h 9237"/>
              <a:gd name="T70" fmla="*/ 2888 w 11229"/>
              <a:gd name="T71" fmla="*/ 4995 h 9237"/>
              <a:gd name="T72" fmla="*/ 1228 w 11229"/>
              <a:gd name="T73" fmla="*/ 5182 h 9237"/>
              <a:gd name="T74" fmla="*/ 520 w 11229"/>
              <a:gd name="T75" fmla="*/ 7454 h 9237"/>
              <a:gd name="T76" fmla="*/ 1291 w 11229"/>
              <a:gd name="T77" fmla="*/ 8202 h 9237"/>
              <a:gd name="T78" fmla="*/ 2589 w 11229"/>
              <a:gd name="T79" fmla="*/ 9237 h 9237"/>
              <a:gd name="T80" fmla="*/ 3693 w 11229"/>
              <a:gd name="T81" fmla="*/ 8722 h 9237"/>
              <a:gd name="T82" fmla="*/ 8449 w 11229"/>
              <a:gd name="T83" fmla="*/ 6537 h 9237"/>
              <a:gd name="T84" fmla="*/ 10059 w 11229"/>
              <a:gd name="T85" fmla="*/ 7403 h 9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229" h="9237">
                <a:moveTo>
                  <a:pt x="6095" y="549"/>
                </a:moveTo>
                <a:cubicBezTo>
                  <a:pt x="6197" y="549"/>
                  <a:pt x="6279" y="467"/>
                  <a:pt x="6279" y="365"/>
                </a:cubicBezTo>
                <a:cubicBezTo>
                  <a:pt x="6279" y="264"/>
                  <a:pt x="6197" y="182"/>
                  <a:pt x="6095" y="182"/>
                </a:cubicBezTo>
                <a:cubicBezTo>
                  <a:pt x="5994" y="182"/>
                  <a:pt x="5911" y="264"/>
                  <a:pt x="5911" y="365"/>
                </a:cubicBezTo>
                <a:cubicBezTo>
                  <a:pt x="5911" y="467"/>
                  <a:pt x="5994" y="549"/>
                  <a:pt x="6095" y="549"/>
                </a:cubicBezTo>
                <a:close/>
                <a:moveTo>
                  <a:pt x="8255" y="3837"/>
                </a:moveTo>
                <a:cubicBezTo>
                  <a:pt x="8229" y="3802"/>
                  <a:pt x="8185" y="3783"/>
                  <a:pt x="8142" y="3788"/>
                </a:cubicBezTo>
                <a:cubicBezTo>
                  <a:pt x="7795" y="3828"/>
                  <a:pt x="7458" y="3708"/>
                  <a:pt x="7217" y="3458"/>
                </a:cubicBezTo>
                <a:cubicBezTo>
                  <a:pt x="7194" y="3434"/>
                  <a:pt x="7161" y="3420"/>
                  <a:pt x="7129" y="3419"/>
                </a:cubicBezTo>
                <a:cubicBezTo>
                  <a:pt x="7095" y="3419"/>
                  <a:pt x="7064" y="3432"/>
                  <a:pt x="7040" y="3454"/>
                </a:cubicBezTo>
                <a:lnTo>
                  <a:pt x="5130" y="5299"/>
                </a:lnTo>
                <a:cubicBezTo>
                  <a:pt x="5089" y="5338"/>
                  <a:pt x="5080" y="5400"/>
                  <a:pt x="5108" y="5449"/>
                </a:cubicBezTo>
                <a:cubicBezTo>
                  <a:pt x="5130" y="5489"/>
                  <a:pt x="5173" y="5513"/>
                  <a:pt x="5217" y="5513"/>
                </a:cubicBezTo>
                <a:cubicBezTo>
                  <a:pt x="5227" y="5513"/>
                  <a:pt x="5237" y="5512"/>
                  <a:pt x="5247" y="5509"/>
                </a:cubicBezTo>
                <a:lnTo>
                  <a:pt x="8135" y="4785"/>
                </a:lnTo>
                <a:cubicBezTo>
                  <a:pt x="8203" y="4769"/>
                  <a:pt x="8243" y="4700"/>
                  <a:pt x="8226" y="4634"/>
                </a:cubicBezTo>
                <a:cubicBezTo>
                  <a:pt x="8170" y="4409"/>
                  <a:pt x="8186" y="4175"/>
                  <a:pt x="8273" y="3958"/>
                </a:cubicBezTo>
                <a:cubicBezTo>
                  <a:pt x="8288" y="3918"/>
                  <a:pt x="8282" y="3872"/>
                  <a:pt x="8255" y="3837"/>
                </a:cubicBezTo>
                <a:close/>
                <a:moveTo>
                  <a:pt x="7959" y="4573"/>
                </a:moveTo>
                <a:lnTo>
                  <a:pt x="5640" y="5154"/>
                </a:lnTo>
                <a:lnTo>
                  <a:pt x="7128" y="3718"/>
                </a:lnTo>
                <a:cubicBezTo>
                  <a:pt x="7367" y="3924"/>
                  <a:pt x="7667" y="4039"/>
                  <a:pt x="7981" y="4045"/>
                </a:cubicBezTo>
                <a:cubicBezTo>
                  <a:pt x="7939" y="4219"/>
                  <a:pt x="7931" y="4397"/>
                  <a:pt x="7959" y="4573"/>
                </a:cubicBezTo>
                <a:close/>
                <a:moveTo>
                  <a:pt x="11047" y="5759"/>
                </a:moveTo>
                <a:cubicBezTo>
                  <a:pt x="10967" y="5439"/>
                  <a:pt x="10778" y="5165"/>
                  <a:pt x="10509" y="4979"/>
                </a:cubicBezTo>
                <a:cubicBezTo>
                  <a:pt x="10658" y="4688"/>
                  <a:pt x="10695" y="4358"/>
                  <a:pt x="10615" y="4038"/>
                </a:cubicBezTo>
                <a:cubicBezTo>
                  <a:pt x="10465" y="3440"/>
                  <a:pt x="9932" y="3025"/>
                  <a:pt x="9330" y="3012"/>
                </a:cubicBezTo>
                <a:cubicBezTo>
                  <a:pt x="9439" y="2564"/>
                  <a:pt x="9314" y="2085"/>
                  <a:pt x="8989" y="1749"/>
                </a:cubicBezTo>
                <a:cubicBezTo>
                  <a:pt x="8760" y="1512"/>
                  <a:pt x="8460" y="1369"/>
                  <a:pt x="8134" y="1340"/>
                </a:cubicBezTo>
                <a:cubicBezTo>
                  <a:pt x="8118" y="1014"/>
                  <a:pt x="7985" y="709"/>
                  <a:pt x="7757" y="472"/>
                </a:cubicBezTo>
                <a:cubicBezTo>
                  <a:pt x="7444" y="148"/>
                  <a:pt x="6993" y="0"/>
                  <a:pt x="6548" y="77"/>
                </a:cubicBezTo>
                <a:cubicBezTo>
                  <a:pt x="6480" y="88"/>
                  <a:pt x="6434" y="153"/>
                  <a:pt x="6445" y="222"/>
                </a:cubicBezTo>
                <a:cubicBezTo>
                  <a:pt x="6457" y="289"/>
                  <a:pt x="6522" y="335"/>
                  <a:pt x="6590" y="324"/>
                </a:cubicBezTo>
                <a:cubicBezTo>
                  <a:pt x="6953" y="262"/>
                  <a:pt x="7322" y="382"/>
                  <a:pt x="7577" y="647"/>
                </a:cubicBezTo>
                <a:cubicBezTo>
                  <a:pt x="7787" y="865"/>
                  <a:pt x="7897" y="1153"/>
                  <a:pt x="7885" y="1457"/>
                </a:cubicBezTo>
                <a:cubicBezTo>
                  <a:pt x="7884" y="1490"/>
                  <a:pt x="7897" y="1524"/>
                  <a:pt x="7920" y="1548"/>
                </a:cubicBezTo>
                <a:cubicBezTo>
                  <a:pt x="7944" y="1573"/>
                  <a:pt x="7977" y="1587"/>
                  <a:pt x="8010" y="1587"/>
                </a:cubicBezTo>
                <a:lnTo>
                  <a:pt x="8013" y="1587"/>
                </a:lnTo>
                <a:cubicBezTo>
                  <a:pt x="8317" y="1587"/>
                  <a:pt x="8599" y="1707"/>
                  <a:pt x="8809" y="1924"/>
                </a:cubicBezTo>
                <a:cubicBezTo>
                  <a:pt x="9109" y="2235"/>
                  <a:pt x="9200" y="2697"/>
                  <a:pt x="9040" y="3100"/>
                </a:cubicBezTo>
                <a:cubicBezTo>
                  <a:pt x="9024" y="3142"/>
                  <a:pt x="9030" y="3188"/>
                  <a:pt x="9058" y="3223"/>
                </a:cubicBezTo>
                <a:cubicBezTo>
                  <a:pt x="9084" y="3258"/>
                  <a:pt x="9128" y="3275"/>
                  <a:pt x="9172" y="3270"/>
                </a:cubicBezTo>
                <a:cubicBezTo>
                  <a:pt x="9722" y="3205"/>
                  <a:pt x="10238" y="3562"/>
                  <a:pt x="10373" y="4099"/>
                </a:cubicBezTo>
                <a:cubicBezTo>
                  <a:pt x="10447" y="4393"/>
                  <a:pt x="10398" y="4698"/>
                  <a:pt x="10237" y="4955"/>
                </a:cubicBezTo>
                <a:cubicBezTo>
                  <a:pt x="10219" y="4984"/>
                  <a:pt x="10213" y="5019"/>
                  <a:pt x="10222" y="5052"/>
                </a:cubicBezTo>
                <a:cubicBezTo>
                  <a:pt x="10230" y="5084"/>
                  <a:pt x="10252" y="5113"/>
                  <a:pt x="10280" y="5129"/>
                </a:cubicBezTo>
                <a:cubicBezTo>
                  <a:pt x="10545" y="5280"/>
                  <a:pt x="10732" y="5525"/>
                  <a:pt x="10804" y="5820"/>
                </a:cubicBezTo>
                <a:cubicBezTo>
                  <a:pt x="10953" y="6413"/>
                  <a:pt x="10592" y="7014"/>
                  <a:pt x="9999" y="7163"/>
                </a:cubicBezTo>
                <a:cubicBezTo>
                  <a:pt x="9407" y="7312"/>
                  <a:pt x="8805" y="6950"/>
                  <a:pt x="8657" y="6358"/>
                </a:cubicBezTo>
                <a:cubicBezTo>
                  <a:pt x="8640" y="6290"/>
                  <a:pt x="8572" y="6250"/>
                  <a:pt x="8505" y="6267"/>
                </a:cubicBezTo>
                <a:lnTo>
                  <a:pt x="3904" y="7419"/>
                </a:lnTo>
                <a:cubicBezTo>
                  <a:pt x="3847" y="7433"/>
                  <a:pt x="3808" y="7485"/>
                  <a:pt x="3809" y="7544"/>
                </a:cubicBezTo>
                <a:cubicBezTo>
                  <a:pt x="3840" y="8523"/>
                  <a:pt x="3236" y="8843"/>
                  <a:pt x="2873" y="8947"/>
                </a:cubicBezTo>
                <a:cubicBezTo>
                  <a:pt x="2601" y="9024"/>
                  <a:pt x="2314" y="8988"/>
                  <a:pt x="2064" y="8843"/>
                </a:cubicBezTo>
                <a:cubicBezTo>
                  <a:pt x="1801" y="8692"/>
                  <a:pt x="1609" y="8435"/>
                  <a:pt x="1535" y="8142"/>
                </a:cubicBezTo>
                <a:cubicBezTo>
                  <a:pt x="1504" y="8015"/>
                  <a:pt x="1495" y="7884"/>
                  <a:pt x="1510" y="7752"/>
                </a:cubicBezTo>
                <a:cubicBezTo>
                  <a:pt x="1514" y="7718"/>
                  <a:pt x="1504" y="7684"/>
                  <a:pt x="1483" y="7659"/>
                </a:cubicBezTo>
                <a:cubicBezTo>
                  <a:pt x="1461" y="7634"/>
                  <a:pt x="1430" y="7617"/>
                  <a:pt x="1396" y="7614"/>
                </a:cubicBezTo>
                <a:cubicBezTo>
                  <a:pt x="1131" y="7590"/>
                  <a:pt x="884" y="7473"/>
                  <a:pt x="700" y="7282"/>
                </a:cubicBezTo>
                <a:cubicBezTo>
                  <a:pt x="276" y="6843"/>
                  <a:pt x="289" y="6140"/>
                  <a:pt x="728" y="5716"/>
                </a:cubicBezTo>
                <a:cubicBezTo>
                  <a:pt x="889" y="5562"/>
                  <a:pt x="1090" y="5459"/>
                  <a:pt x="1310" y="5421"/>
                </a:cubicBezTo>
                <a:cubicBezTo>
                  <a:pt x="1336" y="5416"/>
                  <a:pt x="1361" y="5404"/>
                  <a:pt x="1379" y="5385"/>
                </a:cubicBezTo>
                <a:cubicBezTo>
                  <a:pt x="1524" y="5234"/>
                  <a:pt x="1706" y="5128"/>
                  <a:pt x="1908" y="5078"/>
                </a:cubicBezTo>
                <a:cubicBezTo>
                  <a:pt x="2226" y="4998"/>
                  <a:pt x="2561" y="5063"/>
                  <a:pt x="2829" y="5258"/>
                </a:cubicBezTo>
                <a:cubicBezTo>
                  <a:pt x="2878" y="5294"/>
                  <a:pt x="2945" y="5289"/>
                  <a:pt x="2989" y="5246"/>
                </a:cubicBezTo>
                <a:lnTo>
                  <a:pt x="5980" y="2359"/>
                </a:lnTo>
                <a:cubicBezTo>
                  <a:pt x="6030" y="2311"/>
                  <a:pt x="6032" y="2231"/>
                  <a:pt x="5984" y="2183"/>
                </a:cubicBezTo>
                <a:cubicBezTo>
                  <a:pt x="5641" y="1828"/>
                  <a:pt x="5575" y="1281"/>
                  <a:pt x="5824" y="856"/>
                </a:cubicBezTo>
                <a:cubicBezTo>
                  <a:pt x="5859" y="796"/>
                  <a:pt x="5839" y="720"/>
                  <a:pt x="5779" y="685"/>
                </a:cubicBezTo>
                <a:cubicBezTo>
                  <a:pt x="5719" y="650"/>
                  <a:pt x="5643" y="670"/>
                  <a:pt x="5608" y="730"/>
                </a:cubicBezTo>
                <a:cubicBezTo>
                  <a:pt x="5324" y="1216"/>
                  <a:pt x="5374" y="1829"/>
                  <a:pt x="5720" y="2263"/>
                </a:cubicBezTo>
                <a:lnTo>
                  <a:pt x="2888" y="4995"/>
                </a:lnTo>
                <a:cubicBezTo>
                  <a:pt x="2578" y="4804"/>
                  <a:pt x="2204" y="4745"/>
                  <a:pt x="1846" y="4834"/>
                </a:cubicBezTo>
                <a:cubicBezTo>
                  <a:pt x="1613" y="4893"/>
                  <a:pt x="1400" y="5013"/>
                  <a:pt x="1228" y="5182"/>
                </a:cubicBezTo>
                <a:cubicBezTo>
                  <a:pt x="974" y="5233"/>
                  <a:pt x="741" y="5354"/>
                  <a:pt x="554" y="5535"/>
                </a:cubicBezTo>
                <a:cubicBezTo>
                  <a:pt x="15" y="6055"/>
                  <a:pt x="0" y="6915"/>
                  <a:pt x="520" y="7454"/>
                </a:cubicBezTo>
                <a:cubicBezTo>
                  <a:pt x="718" y="7659"/>
                  <a:pt x="974" y="7795"/>
                  <a:pt x="1253" y="7845"/>
                </a:cubicBezTo>
                <a:cubicBezTo>
                  <a:pt x="1250" y="7967"/>
                  <a:pt x="1263" y="8087"/>
                  <a:pt x="1291" y="8202"/>
                </a:cubicBezTo>
                <a:cubicBezTo>
                  <a:pt x="1381" y="8562"/>
                  <a:pt x="1618" y="8874"/>
                  <a:pt x="1938" y="9059"/>
                </a:cubicBezTo>
                <a:cubicBezTo>
                  <a:pt x="2142" y="9177"/>
                  <a:pt x="2364" y="9237"/>
                  <a:pt x="2589" y="9237"/>
                </a:cubicBezTo>
                <a:cubicBezTo>
                  <a:pt x="2706" y="9237"/>
                  <a:pt x="2825" y="9220"/>
                  <a:pt x="2940" y="9187"/>
                </a:cubicBezTo>
                <a:cubicBezTo>
                  <a:pt x="3153" y="9125"/>
                  <a:pt x="3457" y="8995"/>
                  <a:pt x="3693" y="8722"/>
                </a:cubicBezTo>
                <a:cubicBezTo>
                  <a:pt x="3933" y="8444"/>
                  <a:pt x="4055" y="8079"/>
                  <a:pt x="4059" y="7637"/>
                </a:cubicBezTo>
                <a:lnTo>
                  <a:pt x="8449" y="6537"/>
                </a:lnTo>
                <a:cubicBezTo>
                  <a:pt x="8642" y="7085"/>
                  <a:pt x="9162" y="7444"/>
                  <a:pt x="9729" y="7444"/>
                </a:cubicBezTo>
                <a:cubicBezTo>
                  <a:pt x="9838" y="7444"/>
                  <a:pt x="9949" y="7430"/>
                  <a:pt x="10059" y="7403"/>
                </a:cubicBezTo>
                <a:cubicBezTo>
                  <a:pt x="10787" y="7223"/>
                  <a:pt x="11229" y="6484"/>
                  <a:pt x="11047" y="57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0" name="iconfont-10899-5205041">
            <a:extLst>
              <a:ext uri="{FF2B5EF4-FFF2-40B4-BE49-F238E27FC236}">
                <a16:creationId xmlns:a16="http://schemas.microsoft.com/office/drawing/2014/main" id="{2BFCAA2B-CF6A-47E7-B8E9-06DF8379B8A2}"/>
              </a:ext>
            </a:extLst>
          </p:cNvPr>
          <p:cNvSpPr>
            <a:spLocks noChangeAspect="1"/>
          </p:cNvSpPr>
          <p:nvPr/>
        </p:nvSpPr>
        <p:spPr bwMode="auto">
          <a:xfrm rot="1879611">
            <a:off x="5031115" y="2002405"/>
            <a:ext cx="609685" cy="517047"/>
          </a:xfrm>
          <a:custGeom>
            <a:avLst/>
            <a:gdLst>
              <a:gd name="T0" fmla="*/ 9479 w 11200"/>
              <a:gd name="T1" fmla="*/ 465 h 9500"/>
              <a:gd name="T2" fmla="*/ 1721 w 11200"/>
              <a:gd name="T3" fmla="*/ 465 h 9500"/>
              <a:gd name="T4" fmla="*/ 0 w 11200"/>
              <a:gd name="T5" fmla="*/ 3625 h 9500"/>
              <a:gd name="T6" fmla="*/ 5413 w 11200"/>
              <a:gd name="T7" fmla="*/ 5373 h 9500"/>
              <a:gd name="T8" fmla="*/ 3913 w 11200"/>
              <a:gd name="T9" fmla="*/ 7812 h 9500"/>
              <a:gd name="T10" fmla="*/ 7288 w 11200"/>
              <a:gd name="T11" fmla="*/ 7812 h 9500"/>
              <a:gd name="T12" fmla="*/ 5788 w 11200"/>
              <a:gd name="T13" fmla="*/ 5373 h 9500"/>
              <a:gd name="T14" fmla="*/ 11200 w 11200"/>
              <a:gd name="T15" fmla="*/ 3625 h 9500"/>
              <a:gd name="T16" fmla="*/ 11200 w 11200"/>
              <a:gd name="T17" fmla="*/ 1750 h 9500"/>
              <a:gd name="T18" fmla="*/ 1825 w 11200"/>
              <a:gd name="T19" fmla="*/ 826 h 9500"/>
              <a:gd name="T20" fmla="*/ 9375 w 11200"/>
              <a:gd name="T21" fmla="*/ 826 h 9500"/>
              <a:gd name="T22" fmla="*/ 10825 w 11200"/>
              <a:gd name="T23" fmla="*/ 1751 h 9500"/>
              <a:gd name="T24" fmla="*/ 9929 w 11200"/>
              <a:gd name="T25" fmla="*/ 2489 h 9500"/>
              <a:gd name="T26" fmla="*/ 1271 w 11200"/>
              <a:gd name="T27" fmla="*/ 2489 h 9500"/>
              <a:gd name="T28" fmla="*/ 375 w 11200"/>
              <a:gd name="T29" fmla="*/ 1751 h 9500"/>
              <a:gd name="T30" fmla="*/ 5600 w 11200"/>
              <a:gd name="T31" fmla="*/ 5000 h 9500"/>
              <a:gd name="T32" fmla="*/ 4475 w 11200"/>
              <a:gd name="T33" fmla="*/ 3466 h 9500"/>
              <a:gd name="T34" fmla="*/ 6725 w 11200"/>
              <a:gd name="T35" fmla="*/ 3466 h 9500"/>
              <a:gd name="T36" fmla="*/ 5600 w 11200"/>
              <a:gd name="T37" fmla="*/ 5000 h 9500"/>
              <a:gd name="T38" fmla="*/ 1870 w 11200"/>
              <a:gd name="T39" fmla="*/ 2687 h 9500"/>
              <a:gd name="T40" fmla="*/ 8020 w 11200"/>
              <a:gd name="T41" fmla="*/ 2416 h 9500"/>
              <a:gd name="T42" fmla="*/ 5600 w 11200"/>
              <a:gd name="T43" fmla="*/ 3125 h 9500"/>
              <a:gd name="T44" fmla="*/ 375 w 11200"/>
              <a:gd name="T45" fmla="*/ 3625 h 9500"/>
              <a:gd name="T46" fmla="*/ 1721 w 11200"/>
              <a:gd name="T47" fmla="*/ 3035 h 9500"/>
              <a:gd name="T48" fmla="*/ 4100 w 11200"/>
              <a:gd name="T49" fmla="*/ 4939 h 9500"/>
              <a:gd name="T50" fmla="*/ 719 w 11200"/>
              <a:gd name="T51" fmla="*/ 4079 h 9500"/>
              <a:gd name="T52" fmla="*/ 5600 w 11200"/>
              <a:gd name="T53" fmla="*/ 7087 h 9500"/>
              <a:gd name="T54" fmla="*/ 5850 w 11200"/>
              <a:gd name="T55" fmla="*/ 7100 h 9500"/>
              <a:gd name="T56" fmla="*/ 5350 w 11200"/>
              <a:gd name="T57" fmla="*/ 7100 h 9500"/>
              <a:gd name="T58" fmla="*/ 6913 w 11200"/>
              <a:gd name="T59" fmla="*/ 7812 h 9500"/>
              <a:gd name="T60" fmla="*/ 4288 w 11200"/>
              <a:gd name="T61" fmla="*/ 7812 h 9500"/>
              <a:gd name="T62" fmla="*/ 5413 w 11200"/>
              <a:gd name="T63" fmla="*/ 6637 h 9500"/>
              <a:gd name="T64" fmla="*/ 5600 w 11200"/>
              <a:gd name="T65" fmla="*/ 7601 h 9500"/>
              <a:gd name="T66" fmla="*/ 5788 w 11200"/>
              <a:gd name="T67" fmla="*/ 6637 h 9500"/>
              <a:gd name="T68" fmla="*/ 6913 w 11200"/>
              <a:gd name="T69" fmla="*/ 7812 h 9500"/>
              <a:gd name="T70" fmla="*/ 9375 w 11200"/>
              <a:gd name="T71" fmla="*/ 4550 h 9500"/>
              <a:gd name="T72" fmla="*/ 7100 w 11200"/>
              <a:gd name="T73" fmla="*/ 3440 h 9500"/>
              <a:gd name="T74" fmla="*/ 10825 w 11200"/>
              <a:gd name="T75" fmla="*/ 2415 h 9500"/>
              <a:gd name="T76" fmla="*/ 10481 w 11200"/>
              <a:gd name="T77" fmla="*/ 4079 h 9500"/>
              <a:gd name="T78" fmla="*/ 5000 w 11200"/>
              <a:gd name="T79" fmla="*/ 4729 h 9500"/>
              <a:gd name="T80" fmla="*/ 6200 w 11200"/>
              <a:gd name="T81" fmla="*/ 3754 h 9500"/>
              <a:gd name="T82" fmla="*/ 5950 w 11200"/>
              <a:gd name="T83" fmla="*/ 4479 h 9500"/>
              <a:gd name="T84" fmla="*/ 5250 w 11200"/>
              <a:gd name="T85" fmla="*/ 4004 h 9500"/>
              <a:gd name="T86" fmla="*/ 5950 w 11200"/>
              <a:gd name="T87" fmla="*/ 4479 h 9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200" h="9500">
                <a:moveTo>
                  <a:pt x="11200" y="1750"/>
                </a:moveTo>
                <a:cubicBezTo>
                  <a:pt x="11200" y="1233"/>
                  <a:pt x="10605" y="790"/>
                  <a:pt x="9479" y="465"/>
                </a:cubicBezTo>
                <a:cubicBezTo>
                  <a:pt x="8440" y="165"/>
                  <a:pt x="7063" y="0"/>
                  <a:pt x="5600" y="0"/>
                </a:cubicBezTo>
                <a:cubicBezTo>
                  <a:pt x="4137" y="0"/>
                  <a:pt x="2760" y="165"/>
                  <a:pt x="1721" y="465"/>
                </a:cubicBezTo>
                <a:cubicBezTo>
                  <a:pt x="595" y="790"/>
                  <a:pt x="0" y="1235"/>
                  <a:pt x="0" y="1750"/>
                </a:cubicBezTo>
                <a:lnTo>
                  <a:pt x="0" y="3625"/>
                </a:lnTo>
                <a:cubicBezTo>
                  <a:pt x="0" y="4141"/>
                  <a:pt x="595" y="4585"/>
                  <a:pt x="1721" y="4910"/>
                </a:cubicBezTo>
                <a:cubicBezTo>
                  <a:pt x="2715" y="5197"/>
                  <a:pt x="4020" y="5360"/>
                  <a:pt x="5413" y="5373"/>
                </a:cubicBezTo>
                <a:lnTo>
                  <a:pt x="5413" y="6135"/>
                </a:lnTo>
                <a:cubicBezTo>
                  <a:pt x="4570" y="6228"/>
                  <a:pt x="3913" y="6945"/>
                  <a:pt x="3913" y="7812"/>
                </a:cubicBezTo>
                <a:cubicBezTo>
                  <a:pt x="3913" y="8742"/>
                  <a:pt x="4670" y="9500"/>
                  <a:pt x="5600" y="9500"/>
                </a:cubicBezTo>
                <a:cubicBezTo>
                  <a:pt x="6530" y="9500"/>
                  <a:pt x="7288" y="8742"/>
                  <a:pt x="7288" y="7812"/>
                </a:cubicBezTo>
                <a:cubicBezTo>
                  <a:pt x="7288" y="6945"/>
                  <a:pt x="6630" y="6228"/>
                  <a:pt x="5788" y="6135"/>
                </a:cubicBezTo>
                <a:lnTo>
                  <a:pt x="5788" y="5373"/>
                </a:lnTo>
                <a:cubicBezTo>
                  <a:pt x="7180" y="5360"/>
                  <a:pt x="8485" y="5196"/>
                  <a:pt x="9479" y="4910"/>
                </a:cubicBezTo>
                <a:cubicBezTo>
                  <a:pt x="10605" y="4585"/>
                  <a:pt x="11200" y="4141"/>
                  <a:pt x="11200" y="3625"/>
                </a:cubicBezTo>
                <a:lnTo>
                  <a:pt x="11200" y="1766"/>
                </a:lnTo>
                <a:lnTo>
                  <a:pt x="11200" y="1750"/>
                </a:lnTo>
                <a:close/>
                <a:moveTo>
                  <a:pt x="719" y="1297"/>
                </a:moveTo>
                <a:cubicBezTo>
                  <a:pt x="971" y="1125"/>
                  <a:pt x="1354" y="962"/>
                  <a:pt x="1825" y="826"/>
                </a:cubicBezTo>
                <a:cubicBezTo>
                  <a:pt x="2831" y="536"/>
                  <a:pt x="4171" y="376"/>
                  <a:pt x="5600" y="376"/>
                </a:cubicBezTo>
                <a:cubicBezTo>
                  <a:pt x="7029" y="376"/>
                  <a:pt x="8369" y="536"/>
                  <a:pt x="9375" y="826"/>
                </a:cubicBezTo>
                <a:cubicBezTo>
                  <a:pt x="9846" y="962"/>
                  <a:pt x="10229" y="1125"/>
                  <a:pt x="10481" y="1297"/>
                </a:cubicBezTo>
                <a:cubicBezTo>
                  <a:pt x="10638" y="1405"/>
                  <a:pt x="10825" y="1570"/>
                  <a:pt x="10825" y="1751"/>
                </a:cubicBezTo>
                <a:cubicBezTo>
                  <a:pt x="10825" y="1932"/>
                  <a:pt x="10639" y="2097"/>
                  <a:pt x="10481" y="2205"/>
                </a:cubicBezTo>
                <a:cubicBezTo>
                  <a:pt x="10338" y="2304"/>
                  <a:pt x="10150" y="2399"/>
                  <a:pt x="9929" y="2489"/>
                </a:cubicBezTo>
                <a:cubicBezTo>
                  <a:pt x="8874" y="2100"/>
                  <a:pt x="7301" y="1877"/>
                  <a:pt x="5600" y="1877"/>
                </a:cubicBezTo>
                <a:cubicBezTo>
                  <a:pt x="3897" y="1877"/>
                  <a:pt x="2326" y="2100"/>
                  <a:pt x="1271" y="2489"/>
                </a:cubicBezTo>
                <a:cubicBezTo>
                  <a:pt x="1050" y="2400"/>
                  <a:pt x="862" y="2304"/>
                  <a:pt x="719" y="2205"/>
                </a:cubicBezTo>
                <a:cubicBezTo>
                  <a:pt x="563" y="2097"/>
                  <a:pt x="375" y="1932"/>
                  <a:pt x="375" y="1751"/>
                </a:cubicBezTo>
                <a:cubicBezTo>
                  <a:pt x="375" y="1570"/>
                  <a:pt x="561" y="1404"/>
                  <a:pt x="719" y="1297"/>
                </a:cubicBezTo>
                <a:close/>
                <a:moveTo>
                  <a:pt x="5600" y="5000"/>
                </a:moveTo>
                <a:cubicBezTo>
                  <a:pt x="5218" y="5000"/>
                  <a:pt x="4840" y="4989"/>
                  <a:pt x="4475" y="4966"/>
                </a:cubicBezTo>
                <a:lnTo>
                  <a:pt x="4475" y="3466"/>
                </a:lnTo>
                <a:cubicBezTo>
                  <a:pt x="4841" y="3488"/>
                  <a:pt x="5218" y="3500"/>
                  <a:pt x="5600" y="3500"/>
                </a:cubicBezTo>
                <a:cubicBezTo>
                  <a:pt x="5983" y="3500"/>
                  <a:pt x="6359" y="3488"/>
                  <a:pt x="6725" y="3466"/>
                </a:cubicBezTo>
                <a:lnTo>
                  <a:pt x="6725" y="4966"/>
                </a:lnTo>
                <a:cubicBezTo>
                  <a:pt x="6360" y="4988"/>
                  <a:pt x="5983" y="5000"/>
                  <a:pt x="5600" y="5000"/>
                </a:cubicBezTo>
                <a:close/>
                <a:moveTo>
                  <a:pt x="5600" y="3125"/>
                </a:moveTo>
                <a:cubicBezTo>
                  <a:pt x="4193" y="3125"/>
                  <a:pt x="2871" y="2970"/>
                  <a:pt x="1870" y="2687"/>
                </a:cubicBezTo>
                <a:cubicBezTo>
                  <a:pt x="2856" y="2410"/>
                  <a:pt x="4201" y="2250"/>
                  <a:pt x="5600" y="2250"/>
                </a:cubicBezTo>
                <a:cubicBezTo>
                  <a:pt x="6453" y="2250"/>
                  <a:pt x="7266" y="2306"/>
                  <a:pt x="8020" y="2416"/>
                </a:cubicBezTo>
                <a:cubicBezTo>
                  <a:pt x="8500" y="2486"/>
                  <a:pt x="8944" y="2579"/>
                  <a:pt x="9330" y="2687"/>
                </a:cubicBezTo>
                <a:cubicBezTo>
                  <a:pt x="8329" y="2970"/>
                  <a:pt x="7007" y="3125"/>
                  <a:pt x="5600" y="3125"/>
                </a:cubicBezTo>
                <a:close/>
                <a:moveTo>
                  <a:pt x="719" y="4079"/>
                </a:moveTo>
                <a:cubicBezTo>
                  <a:pt x="563" y="3971"/>
                  <a:pt x="375" y="3806"/>
                  <a:pt x="375" y="3625"/>
                </a:cubicBezTo>
                <a:lnTo>
                  <a:pt x="375" y="2415"/>
                </a:lnTo>
                <a:cubicBezTo>
                  <a:pt x="664" y="2651"/>
                  <a:pt x="1115" y="2861"/>
                  <a:pt x="1721" y="3035"/>
                </a:cubicBezTo>
                <a:cubicBezTo>
                  <a:pt x="2395" y="3230"/>
                  <a:pt x="3211" y="3367"/>
                  <a:pt x="4100" y="3440"/>
                </a:cubicBezTo>
                <a:lnTo>
                  <a:pt x="4100" y="4939"/>
                </a:lnTo>
                <a:cubicBezTo>
                  <a:pt x="3248" y="4867"/>
                  <a:pt x="2467" y="4735"/>
                  <a:pt x="1825" y="4550"/>
                </a:cubicBezTo>
                <a:cubicBezTo>
                  <a:pt x="1354" y="4414"/>
                  <a:pt x="971" y="4251"/>
                  <a:pt x="719" y="4079"/>
                </a:cubicBezTo>
                <a:close/>
                <a:moveTo>
                  <a:pt x="5415" y="6932"/>
                </a:moveTo>
                <a:cubicBezTo>
                  <a:pt x="5430" y="7021"/>
                  <a:pt x="5508" y="7087"/>
                  <a:pt x="5600" y="7087"/>
                </a:cubicBezTo>
                <a:cubicBezTo>
                  <a:pt x="5693" y="7087"/>
                  <a:pt x="5770" y="7020"/>
                  <a:pt x="5785" y="6932"/>
                </a:cubicBezTo>
                <a:cubicBezTo>
                  <a:pt x="5825" y="6977"/>
                  <a:pt x="5850" y="7036"/>
                  <a:pt x="5850" y="7100"/>
                </a:cubicBezTo>
                <a:cubicBezTo>
                  <a:pt x="5850" y="7237"/>
                  <a:pt x="5738" y="7350"/>
                  <a:pt x="5600" y="7350"/>
                </a:cubicBezTo>
                <a:cubicBezTo>
                  <a:pt x="5463" y="7350"/>
                  <a:pt x="5350" y="7237"/>
                  <a:pt x="5350" y="7100"/>
                </a:cubicBezTo>
                <a:cubicBezTo>
                  <a:pt x="5350" y="7036"/>
                  <a:pt x="5375" y="6977"/>
                  <a:pt x="5415" y="6932"/>
                </a:cubicBezTo>
                <a:close/>
                <a:moveTo>
                  <a:pt x="6913" y="7812"/>
                </a:moveTo>
                <a:cubicBezTo>
                  <a:pt x="6913" y="8536"/>
                  <a:pt x="6324" y="9125"/>
                  <a:pt x="5600" y="9125"/>
                </a:cubicBezTo>
                <a:cubicBezTo>
                  <a:pt x="4876" y="9125"/>
                  <a:pt x="4288" y="8536"/>
                  <a:pt x="4288" y="7812"/>
                </a:cubicBezTo>
                <a:cubicBezTo>
                  <a:pt x="4288" y="7152"/>
                  <a:pt x="4778" y="6605"/>
                  <a:pt x="5413" y="6514"/>
                </a:cubicBezTo>
                <a:lnTo>
                  <a:pt x="5413" y="6637"/>
                </a:lnTo>
                <a:cubicBezTo>
                  <a:pt x="5230" y="6711"/>
                  <a:pt x="5100" y="6891"/>
                  <a:pt x="5100" y="7101"/>
                </a:cubicBezTo>
                <a:cubicBezTo>
                  <a:pt x="5100" y="7377"/>
                  <a:pt x="5324" y="7601"/>
                  <a:pt x="5600" y="7601"/>
                </a:cubicBezTo>
                <a:cubicBezTo>
                  <a:pt x="5876" y="7601"/>
                  <a:pt x="6100" y="7377"/>
                  <a:pt x="6100" y="7101"/>
                </a:cubicBezTo>
                <a:cubicBezTo>
                  <a:pt x="6100" y="6891"/>
                  <a:pt x="5970" y="6712"/>
                  <a:pt x="5788" y="6637"/>
                </a:cubicBezTo>
                <a:lnTo>
                  <a:pt x="5788" y="6514"/>
                </a:lnTo>
                <a:cubicBezTo>
                  <a:pt x="6422" y="6605"/>
                  <a:pt x="6913" y="7152"/>
                  <a:pt x="6913" y="7812"/>
                </a:cubicBezTo>
                <a:close/>
                <a:moveTo>
                  <a:pt x="10481" y="4079"/>
                </a:moveTo>
                <a:cubicBezTo>
                  <a:pt x="10229" y="4251"/>
                  <a:pt x="9846" y="4414"/>
                  <a:pt x="9375" y="4550"/>
                </a:cubicBezTo>
                <a:cubicBezTo>
                  <a:pt x="8733" y="4735"/>
                  <a:pt x="7953" y="4867"/>
                  <a:pt x="7100" y="4939"/>
                </a:cubicBezTo>
                <a:lnTo>
                  <a:pt x="7100" y="3440"/>
                </a:lnTo>
                <a:cubicBezTo>
                  <a:pt x="7990" y="3367"/>
                  <a:pt x="8806" y="3230"/>
                  <a:pt x="9479" y="3035"/>
                </a:cubicBezTo>
                <a:cubicBezTo>
                  <a:pt x="10084" y="2860"/>
                  <a:pt x="10536" y="2651"/>
                  <a:pt x="10825" y="2415"/>
                </a:cubicBezTo>
                <a:lnTo>
                  <a:pt x="10825" y="3625"/>
                </a:lnTo>
                <a:cubicBezTo>
                  <a:pt x="10825" y="3806"/>
                  <a:pt x="10639" y="3972"/>
                  <a:pt x="10481" y="4079"/>
                </a:cubicBezTo>
                <a:close/>
                <a:moveTo>
                  <a:pt x="5000" y="3754"/>
                </a:moveTo>
                <a:lnTo>
                  <a:pt x="5000" y="4729"/>
                </a:lnTo>
                <a:lnTo>
                  <a:pt x="6200" y="4729"/>
                </a:lnTo>
                <a:lnTo>
                  <a:pt x="6200" y="3754"/>
                </a:lnTo>
                <a:lnTo>
                  <a:pt x="5000" y="3754"/>
                </a:lnTo>
                <a:close/>
                <a:moveTo>
                  <a:pt x="5950" y="4479"/>
                </a:moveTo>
                <a:lnTo>
                  <a:pt x="5250" y="4479"/>
                </a:lnTo>
                <a:lnTo>
                  <a:pt x="5250" y="4004"/>
                </a:lnTo>
                <a:lnTo>
                  <a:pt x="5950" y="4004"/>
                </a:lnTo>
                <a:lnTo>
                  <a:pt x="5950" y="4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1" name="iconfont-10656-5168916">
            <a:extLst>
              <a:ext uri="{FF2B5EF4-FFF2-40B4-BE49-F238E27FC236}">
                <a16:creationId xmlns:a16="http://schemas.microsoft.com/office/drawing/2014/main" id="{B8BE9670-43C1-4F8F-9275-1CFC94F9DF58}"/>
              </a:ext>
            </a:extLst>
          </p:cNvPr>
          <p:cNvSpPr>
            <a:spLocks noChangeAspect="1"/>
          </p:cNvSpPr>
          <p:nvPr/>
        </p:nvSpPr>
        <p:spPr bwMode="auto">
          <a:xfrm rot="2585825">
            <a:off x="6683143" y="838496"/>
            <a:ext cx="609685" cy="559468"/>
          </a:xfrm>
          <a:custGeom>
            <a:avLst/>
            <a:gdLst>
              <a:gd name="connsiteX0" fmla="*/ 326596 w 520414"/>
              <a:gd name="connsiteY0" fmla="*/ 297404 h 477550"/>
              <a:gd name="connsiteX1" fmla="*/ 336693 w 520414"/>
              <a:gd name="connsiteY1" fmla="*/ 301648 h 477550"/>
              <a:gd name="connsiteX2" fmla="*/ 386369 w 520414"/>
              <a:gd name="connsiteY2" fmla="*/ 351592 h 477550"/>
              <a:gd name="connsiteX3" fmla="*/ 386274 w 520414"/>
              <a:gd name="connsiteY3" fmla="*/ 371827 h 477550"/>
              <a:gd name="connsiteX4" fmla="*/ 376224 w 520414"/>
              <a:gd name="connsiteY4" fmla="*/ 375969 h 477550"/>
              <a:gd name="connsiteX5" fmla="*/ 366080 w 520414"/>
              <a:gd name="connsiteY5" fmla="*/ 371732 h 477550"/>
              <a:gd name="connsiteX6" fmla="*/ 316403 w 520414"/>
              <a:gd name="connsiteY6" fmla="*/ 321740 h 477550"/>
              <a:gd name="connsiteX7" fmla="*/ 316498 w 520414"/>
              <a:gd name="connsiteY7" fmla="*/ 301552 h 477550"/>
              <a:gd name="connsiteX8" fmla="*/ 326596 w 520414"/>
              <a:gd name="connsiteY8" fmla="*/ 297404 h 477550"/>
              <a:gd name="connsiteX9" fmla="*/ 283194 w 520414"/>
              <a:gd name="connsiteY9" fmla="*/ 253905 h 477550"/>
              <a:gd name="connsiteX10" fmla="*/ 293256 w 520414"/>
              <a:gd name="connsiteY10" fmla="*/ 258178 h 477550"/>
              <a:gd name="connsiteX11" fmla="*/ 310640 w 520414"/>
              <a:gd name="connsiteY11" fmla="*/ 275937 h 477550"/>
              <a:gd name="connsiteX12" fmla="*/ 310450 w 520414"/>
              <a:gd name="connsiteY12" fmla="*/ 296125 h 477550"/>
              <a:gd name="connsiteX13" fmla="*/ 300448 w 520414"/>
              <a:gd name="connsiteY13" fmla="*/ 300219 h 477550"/>
              <a:gd name="connsiteX14" fmla="*/ 290208 w 520414"/>
              <a:gd name="connsiteY14" fmla="*/ 295934 h 477550"/>
              <a:gd name="connsiteX15" fmla="*/ 272823 w 520414"/>
              <a:gd name="connsiteY15" fmla="*/ 278223 h 477550"/>
              <a:gd name="connsiteX16" fmla="*/ 273061 w 520414"/>
              <a:gd name="connsiteY16" fmla="*/ 257988 h 477550"/>
              <a:gd name="connsiteX17" fmla="*/ 283194 w 520414"/>
              <a:gd name="connsiteY17" fmla="*/ 253905 h 477550"/>
              <a:gd name="connsiteX18" fmla="*/ 268812 w 520414"/>
              <a:gd name="connsiteY18" fmla="*/ 226371 h 477550"/>
              <a:gd name="connsiteX19" fmla="*/ 210768 w 520414"/>
              <a:gd name="connsiteY19" fmla="*/ 253703 h 477550"/>
              <a:gd name="connsiteX20" fmla="*/ 129631 w 520414"/>
              <a:gd name="connsiteY20" fmla="*/ 352603 h 477550"/>
              <a:gd name="connsiteX21" fmla="*/ 138297 w 520414"/>
              <a:gd name="connsiteY21" fmla="*/ 420505 h 477550"/>
              <a:gd name="connsiteX22" fmla="*/ 148391 w 520414"/>
              <a:gd name="connsiteY22" fmla="*/ 429790 h 477550"/>
              <a:gd name="connsiteX23" fmla="*/ 173104 w 520414"/>
              <a:gd name="connsiteY23" fmla="*/ 439456 h 477550"/>
              <a:gd name="connsiteX24" fmla="*/ 194007 w 520414"/>
              <a:gd name="connsiteY24" fmla="*/ 432838 h 477550"/>
              <a:gd name="connsiteX25" fmla="*/ 199340 w 520414"/>
              <a:gd name="connsiteY25" fmla="*/ 429124 h 477550"/>
              <a:gd name="connsiteX26" fmla="*/ 199340 w 520414"/>
              <a:gd name="connsiteY26" fmla="*/ 429076 h 477550"/>
              <a:gd name="connsiteX27" fmla="*/ 265098 w 520414"/>
              <a:gd name="connsiteY27" fmla="*/ 408363 h 477550"/>
              <a:gd name="connsiteX28" fmla="*/ 330665 w 520414"/>
              <a:gd name="connsiteY28" fmla="*/ 428981 h 477550"/>
              <a:gd name="connsiteX29" fmla="*/ 334093 w 520414"/>
              <a:gd name="connsiteY29" fmla="*/ 431362 h 477550"/>
              <a:gd name="connsiteX30" fmla="*/ 354616 w 520414"/>
              <a:gd name="connsiteY30" fmla="*/ 437790 h 477550"/>
              <a:gd name="connsiteX31" fmla="*/ 378186 w 520414"/>
              <a:gd name="connsiteY31" fmla="*/ 428981 h 477550"/>
              <a:gd name="connsiteX32" fmla="*/ 378233 w 520414"/>
              <a:gd name="connsiteY32" fmla="*/ 428981 h 477550"/>
              <a:gd name="connsiteX33" fmla="*/ 392566 w 520414"/>
              <a:gd name="connsiteY33" fmla="*/ 416553 h 477550"/>
              <a:gd name="connsiteX34" fmla="*/ 410850 w 520414"/>
              <a:gd name="connsiteY34" fmla="*/ 383126 h 477550"/>
              <a:gd name="connsiteX35" fmla="*/ 402755 w 520414"/>
              <a:gd name="connsiteY35" fmla="*/ 345937 h 477550"/>
              <a:gd name="connsiteX36" fmla="*/ 325285 w 520414"/>
              <a:gd name="connsiteY36" fmla="*/ 251893 h 477550"/>
              <a:gd name="connsiteX37" fmla="*/ 269384 w 520414"/>
              <a:gd name="connsiteY37" fmla="*/ 226371 h 477550"/>
              <a:gd name="connsiteX38" fmla="*/ 268955 w 520414"/>
              <a:gd name="connsiteY38" fmla="*/ 226371 h 477550"/>
              <a:gd name="connsiteX39" fmla="*/ 51112 w 520414"/>
              <a:gd name="connsiteY39" fmla="*/ 190039 h 477550"/>
              <a:gd name="connsiteX40" fmla="*/ 39780 w 520414"/>
              <a:gd name="connsiteY40" fmla="*/ 193896 h 477550"/>
              <a:gd name="connsiteX41" fmla="*/ 38208 w 520414"/>
              <a:gd name="connsiteY41" fmla="*/ 204610 h 477550"/>
              <a:gd name="connsiteX42" fmla="*/ 47255 w 520414"/>
              <a:gd name="connsiteY42" fmla="*/ 227561 h 477550"/>
              <a:gd name="connsiteX43" fmla="*/ 61731 w 520414"/>
              <a:gd name="connsiteY43" fmla="*/ 235180 h 477550"/>
              <a:gd name="connsiteX44" fmla="*/ 75206 w 520414"/>
              <a:gd name="connsiteY44" fmla="*/ 228752 h 477550"/>
              <a:gd name="connsiteX45" fmla="*/ 82396 w 520414"/>
              <a:gd name="connsiteY45" fmla="*/ 215800 h 477550"/>
              <a:gd name="connsiteX46" fmla="*/ 71968 w 520414"/>
              <a:gd name="connsiteY46" fmla="*/ 199134 h 477550"/>
              <a:gd name="connsiteX47" fmla="*/ 51112 w 520414"/>
              <a:gd name="connsiteY47" fmla="*/ 190039 h 477550"/>
              <a:gd name="connsiteX48" fmla="*/ 268574 w 520414"/>
              <a:gd name="connsiteY48" fmla="*/ 188277 h 477550"/>
              <a:gd name="connsiteX49" fmla="*/ 268622 w 520414"/>
              <a:gd name="connsiteY49" fmla="*/ 188277 h 477550"/>
              <a:gd name="connsiteX50" fmla="*/ 269384 w 520414"/>
              <a:gd name="connsiteY50" fmla="*/ 188277 h 477550"/>
              <a:gd name="connsiteX51" fmla="*/ 434848 w 520414"/>
              <a:gd name="connsiteY51" fmla="*/ 325366 h 477550"/>
              <a:gd name="connsiteX52" fmla="*/ 417516 w 520414"/>
              <a:gd name="connsiteY52" fmla="*/ 445361 h 477550"/>
              <a:gd name="connsiteX53" fmla="*/ 403184 w 520414"/>
              <a:gd name="connsiteY53" fmla="*/ 457789 h 477550"/>
              <a:gd name="connsiteX54" fmla="*/ 354616 w 520414"/>
              <a:gd name="connsiteY54" fmla="*/ 475883 h 477550"/>
              <a:gd name="connsiteX55" fmla="*/ 312333 w 520414"/>
              <a:gd name="connsiteY55" fmla="*/ 462598 h 477550"/>
              <a:gd name="connsiteX56" fmla="*/ 308905 w 520414"/>
              <a:gd name="connsiteY56" fmla="*/ 460217 h 477550"/>
              <a:gd name="connsiteX57" fmla="*/ 265098 w 520414"/>
              <a:gd name="connsiteY57" fmla="*/ 446456 h 477550"/>
              <a:gd name="connsiteX58" fmla="*/ 221196 w 520414"/>
              <a:gd name="connsiteY58" fmla="*/ 460313 h 477550"/>
              <a:gd name="connsiteX59" fmla="*/ 215863 w 520414"/>
              <a:gd name="connsiteY59" fmla="*/ 464027 h 477550"/>
              <a:gd name="connsiteX60" fmla="*/ 173104 w 520414"/>
              <a:gd name="connsiteY60" fmla="*/ 477550 h 477550"/>
              <a:gd name="connsiteX61" fmla="*/ 122584 w 520414"/>
              <a:gd name="connsiteY61" fmla="*/ 457789 h 477550"/>
              <a:gd name="connsiteX62" fmla="*/ 112489 w 520414"/>
              <a:gd name="connsiteY62" fmla="*/ 448504 h 477550"/>
              <a:gd name="connsiteX63" fmla="*/ 97585 w 520414"/>
              <a:gd name="connsiteY63" fmla="*/ 332033 h 477550"/>
              <a:gd name="connsiteX64" fmla="*/ 268574 w 520414"/>
              <a:gd name="connsiteY64" fmla="*/ 188277 h 477550"/>
              <a:gd name="connsiteX65" fmla="*/ 471608 w 520414"/>
              <a:gd name="connsiteY65" fmla="*/ 180087 h 477550"/>
              <a:gd name="connsiteX66" fmla="*/ 443657 w 520414"/>
              <a:gd name="connsiteY66" fmla="*/ 197324 h 477550"/>
              <a:gd name="connsiteX67" fmla="*/ 439753 w 520414"/>
              <a:gd name="connsiteY67" fmla="*/ 210657 h 477550"/>
              <a:gd name="connsiteX68" fmla="*/ 451752 w 520414"/>
              <a:gd name="connsiteY68" fmla="*/ 224228 h 477550"/>
              <a:gd name="connsiteX69" fmla="*/ 452323 w 520414"/>
              <a:gd name="connsiteY69" fmla="*/ 224561 h 477550"/>
              <a:gd name="connsiteX70" fmla="*/ 461418 w 520414"/>
              <a:gd name="connsiteY70" fmla="*/ 227656 h 477550"/>
              <a:gd name="connsiteX71" fmla="*/ 478845 w 520414"/>
              <a:gd name="connsiteY71" fmla="*/ 211514 h 477550"/>
              <a:gd name="connsiteX72" fmla="*/ 480941 w 520414"/>
              <a:gd name="connsiteY72" fmla="*/ 187658 h 477550"/>
              <a:gd name="connsiteX73" fmla="*/ 476750 w 520414"/>
              <a:gd name="connsiteY73" fmla="*/ 181230 h 477550"/>
              <a:gd name="connsiteX74" fmla="*/ 471608 w 520414"/>
              <a:gd name="connsiteY74" fmla="*/ 180087 h 477550"/>
              <a:gd name="connsiteX75" fmla="*/ 51112 w 520414"/>
              <a:gd name="connsiteY75" fmla="*/ 151946 h 477550"/>
              <a:gd name="connsiteX76" fmla="*/ 97728 w 520414"/>
              <a:gd name="connsiteY76" fmla="*/ 171088 h 477550"/>
              <a:gd name="connsiteX77" fmla="*/ 102109 w 520414"/>
              <a:gd name="connsiteY77" fmla="*/ 255703 h 477550"/>
              <a:gd name="connsiteX78" fmla="*/ 61731 w 520414"/>
              <a:gd name="connsiteY78" fmla="*/ 273273 h 477550"/>
              <a:gd name="connsiteX79" fmla="*/ 17496 w 520414"/>
              <a:gd name="connsiteY79" fmla="*/ 251322 h 477550"/>
              <a:gd name="connsiteX80" fmla="*/ 13115 w 520414"/>
              <a:gd name="connsiteY80" fmla="*/ 166707 h 477550"/>
              <a:gd name="connsiteX81" fmla="*/ 51112 w 520414"/>
              <a:gd name="connsiteY81" fmla="*/ 151946 h 477550"/>
              <a:gd name="connsiteX82" fmla="*/ 471608 w 520414"/>
              <a:gd name="connsiteY82" fmla="*/ 141994 h 477550"/>
              <a:gd name="connsiteX83" fmla="*/ 493321 w 520414"/>
              <a:gd name="connsiteY83" fmla="*/ 146946 h 477550"/>
              <a:gd name="connsiteX84" fmla="*/ 512462 w 520414"/>
              <a:gd name="connsiteY84" fmla="*/ 229466 h 477550"/>
              <a:gd name="connsiteX85" fmla="*/ 461418 w 520414"/>
              <a:gd name="connsiteY85" fmla="*/ 265750 h 477550"/>
              <a:gd name="connsiteX86" fmla="*/ 432325 w 520414"/>
              <a:gd name="connsiteY86" fmla="*/ 257036 h 477550"/>
              <a:gd name="connsiteX87" fmla="*/ 432325 w 520414"/>
              <a:gd name="connsiteY87" fmla="*/ 256988 h 477550"/>
              <a:gd name="connsiteX88" fmla="*/ 413231 w 520414"/>
              <a:gd name="connsiteY88" fmla="*/ 174468 h 477550"/>
              <a:gd name="connsiteX89" fmla="*/ 471608 w 520414"/>
              <a:gd name="connsiteY89" fmla="*/ 141994 h 477550"/>
              <a:gd name="connsiteX90" fmla="*/ 166771 w 520414"/>
              <a:gd name="connsiteY90" fmla="*/ 41141 h 477550"/>
              <a:gd name="connsiteX91" fmla="*/ 165200 w 520414"/>
              <a:gd name="connsiteY91" fmla="*/ 41284 h 477550"/>
              <a:gd name="connsiteX92" fmla="*/ 154058 w 520414"/>
              <a:gd name="connsiteY92" fmla="*/ 51855 h 477550"/>
              <a:gd name="connsiteX93" fmla="*/ 145439 w 520414"/>
              <a:gd name="connsiteY93" fmla="*/ 95424 h 477550"/>
              <a:gd name="connsiteX94" fmla="*/ 153248 w 520414"/>
              <a:gd name="connsiteY94" fmla="*/ 124852 h 477550"/>
              <a:gd name="connsiteX95" fmla="*/ 170723 w 520414"/>
              <a:gd name="connsiteY95" fmla="*/ 132042 h 477550"/>
              <a:gd name="connsiteX96" fmla="*/ 177866 w 520414"/>
              <a:gd name="connsiteY96" fmla="*/ 131470 h 477550"/>
              <a:gd name="connsiteX97" fmla="*/ 198007 w 520414"/>
              <a:gd name="connsiteY97" fmla="*/ 121709 h 477550"/>
              <a:gd name="connsiteX98" fmla="*/ 199055 w 520414"/>
              <a:gd name="connsiteY98" fmla="*/ 87472 h 477550"/>
              <a:gd name="connsiteX99" fmla="*/ 180437 w 520414"/>
              <a:gd name="connsiteY99" fmla="*/ 49760 h 477550"/>
              <a:gd name="connsiteX100" fmla="*/ 166771 w 520414"/>
              <a:gd name="connsiteY100" fmla="*/ 41141 h 477550"/>
              <a:gd name="connsiteX101" fmla="*/ 351140 w 520414"/>
              <a:gd name="connsiteY101" fmla="*/ 38094 h 477550"/>
              <a:gd name="connsiteX102" fmla="*/ 335903 w 520414"/>
              <a:gd name="connsiteY102" fmla="*/ 47617 h 477550"/>
              <a:gd name="connsiteX103" fmla="*/ 317142 w 520414"/>
              <a:gd name="connsiteY103" fmla="*/ 84330 h 477550"/>
              <a:gd name="connsiteX104" fmla="*/ 318285 w 520414"/>
              <a:gd name="connsiteY104" fmla="*/ 124280 h 477550"/>
              <a:gd name="connsiteX105" fmla="*/ 335712 w 520414"/>
              <a:gd name="connsiteY105" fmla="*/ 133613 h 477550"/>
              <a:gd name="connsiteX106" fmla="*/ 345950 w 520414"/>
              <a:gd name="connsiteY106" fmla="*/ 134613 h 477550"/>
              <a:gd name="connsiteX107" fmla="*/ 359615 w 520414"/>
              <a:gd name="connsiteY107" fmla="*/ 129328 h 477550"/>
              <a:gd name="connsiteX108" fmla="*/ 370139 w 520414"/>
              <a:gd name="connsiteY108" fmla="*/ 93472 h 477550"/>
              <a:gd name="connsiteX109" fmla="*/ 364948 w 520414"/>
              <a:gd name="connsiteY109" fmla="*/ 48284 h 477550"/>
              <a:gd name="connsiteX110" fmla="*/ 352568 w 520414"/>
              <a:gd name="connsiteY110" fmla="*/ 38236 h 477550"/>
              <a:gd name="connsiteX111" fmla="*/ 351140 w 520414"/>
              <a:gd name="connsiteY111" fmla="*/ 38094 h 477550"/>
              <a:gd name="connsiteX112" fmla="*/ 166771 w 520414"/>
              <a:gd name="connsiteY112" fmla="*/ 3047 h 477550"/>
              <a:gd name="connsiteX113" fmla="*/ 235766 w 520414"/>
              <a:gd name="connsiteY113" fmla="*/ 77330 h 477550"/>
              <a:gd name="connsiteX114" fmla="*/ 183199 w 520414"/>
              <a:gd name="connsiteY114" fmla="*/ 169231 h 477550"/>
              <a:gd name="connsiteX115" fmla="*/ 170723 w 520414"/>
              <a:gd name="connsiteY115" fmla="*/ 170135 h 477550"/>
              <a:gd name="connsiteX116" fmla="*/ 107347 w 520414"/>
              <a:gd name="connsiteY116" fmla="*/ 95424 h 477550"/>
              <a:gd name="connsiteX117" fmla="*/ 159914 w 520414"/>
              <a:gd name="connsiteY117" fmla="*/ 3571 h 477550"/>
              <a:gd name="connsiteX118" fmla="*/ 166771 w 520414"/>
              <a:gd name="connsiteY118" fmla="*/ 3047 h 477550"/>
              <a:gd name="connsiteX119" fmla="*/ 351140 w 520414"/>
              <a:gd name="connsiteY119" fmla="*/ 0 h 477550"/>
              <a:gd name="connsiteX120" fmla="*/ 359187 w 520414"/>
              <a:gd name="connsiteY120" fmla="*/ 714 h 477550"/>
              <a:gd name="connsiteX121" fmla="*/ 408041 w 520414"/>
              <a:gd name="connsiteY121" fmla="*/ 97186 h 477550"/>
              <a:gd name="connsiteX122" fmla="*/ 345950 w 520414"/>
              <a:gd name="connsiteY122" fmla="*/ 172707 h 477550"/>
              <a:gd name="connsiteX123" fmla="*/ 329141 w 520414"/>
              <a:gd name="connsiteY123" fmla="*/ 171135 h 477550"/>
              <a:gd name="connsiteX124" fmla="*/ 280288 w 520414"/>
              <a:gd name="connsiteY124" fmla="*/ 74663 h 477550"/>
              <a:gd name="connsiteX125" fmla="*/ 351140 w 520414"/>
              <a:gd name="connsiteY125" fmla="*/ 0 h 47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520414" h="477550">
                <a:moveTo>
                  <a:pt x="326596" y="297404"/>
                </a:moveTo>
                <a:cubicBezTo>
                  <a:pt x="330251" y="297422"/>
                  <a:pt x="333906" y="298838"/>
                  <a:pt x="336693" y="301648"/>
                </a:cubicBezTo>
                <a:lnTo>
                  <a:pt x="386369" y="351592"/>
                </a:lnTo>
                <a:cubicBezTo>
                  <a:pt x="391894" y="357210"/>
                  <a:pt x="391894" y="366256"/>
                  <a:pt x="386274" y="371827"/>
                </a:cubicBezTo>
                <a:cubicBezTo>
                  <a:pt x="383607" y="374493"/>
                  <a:pt x="379987" y="375969"/>
                  <a:pt x="376224" y="375969"/>
                </a:cubicBezTo>
                <a:cubicBezTo>
                  <a:pt x="372414" y="375969"/>
                  <a:pt x="368747" y="374445"/>
                  <a:pt x="366080" y="371732"/>
                </a:cubicBezTo>
                <a:lnTo>
                  <a:pt x="316403" y="321740"/>
                </a:lnTo>
                <a:cubicBezTo>
                  <a:pt x="310878" y="316169"/>
                  <a:pt x="310878" y="307123"/>
                  <a:pt x="316498" y="301552"/>
                </a:cubicBezTo>
                <a:cubicBezTo>
                  <a:pt x="319285" y="298767"/>
                  <a:pt x="322940" y="297386"/>
                  <a:pt x="326596" y="297404"/>
                </a:cubicBezTo>
                <a:close/>
                <a:moveTo>
                  <a:pt x="283194" y="253905"/>
                </a:moveTo>
                <a:cubicBezTo>
                  <a:pt x="286850" y="253941"/>
                  <a:pt x="290493" y="255369"/>
                  <a:pt x="293256" y="258178"/>
                </a:cubicBezTo>
                <a:lnTo>
                  <a:pt x="310640" y="275937"/>
                </a:lnTo>
                <a:cubicBezTo>
                  <a:pt x="316165" y="281556"/>
                  <a:pt x="316070" y="290602"/>
                  <a:pt x="310450" y="296125"/>
                </a:cubicBezTo>
                <a:cubicBezTo>
                  <a:pt x="307782" y="298743"/>
                  <a:pt x="304163" y="300219"/>
                  <a:pt x="300448" y="300219"/>
                </a:cubicBezTo>
                <a:cubicBezTo>
                  <a:pt x="296590" y="300219"/>
                  <a:pt x="292922" y="298648"/>
                  <a:pt x="290208" y="295934"/>
                </a:cubicBezTo>
                <a:lnTo>
                  <a:pt x="272823" y="278223"/>
                </a:lnTo>
                <a:cubicBezTo>
                  <a:pt x="267298" y="272557"/>
                  <a:pt x="267394" y="263511"/>
                  <a:pt x="273061" y="257988"/>
                </a:cubicBezTo>
                <a:cubicBezTo>
                  <a:pt x="275871" y="255227"/>
                  <a:pt x="279539" y="253870"/>
                  <a:pt x="283194" y="253905"/>
                </a:cubicBezTo>
                <a:close/>
                <a:moveTo>
                  <a:pt x="268812" y="226371"/>
                </a:moveTo>
                <a:cubicBezTo>
                  <a:pt x="251670" y="226561"/>
                  <a:pt x="232148" y="235751"/>
                  <a:pt x="210768" y="253703"/>
                </a:cubicBezTo>
                <a:cubicBezTo>
                  <a:pt x="185341" y="275083"/>
                  <a:pt x="158057" y="308367"/>
                  <a:pt x="129631" y="352603"/>
                </a:cubicBezTo>
                <a:cubicBezTo>
                  <a:pt x="115632" y="374412"/>
                  <a:pt x="119298" y="402934"/>
                  <a:pt x="138297" y="420505"/>
                </a:cubicBezTo>
                <a:lnTo>
                  <a:pt x="148391" y="429790"/>
                </a:lnTo>
                <a:cubicBezTo>
                  <a:pt x="155153" y="436028"/>
                  <a:pt x="163914" y="439456"/>
                  <a:pt x="173104" y="439456"/>
                </a:cubicBezTo>
                <a:cubicBezTo>
                  <a:pt x="180627" y="439456"/>
                  <a:pt x="187865" y="437171"/>
                  <a:pt x="194007" y="432838"/>
                </a:cubicBezTo>
                <a:lnTo>
                  <a:pt x="199340" y="429124"/>
                </a:lnTo>
                <a:lnTo>
                  <a:pt x="199340" y="429076"/>
                </a:lnTo>
                <a:cubicBezTo>
                  <a:pt x="218720" y="415553"/>
                  <a:pt x="241480" y="408363"/>
                  <a:pt x="265098" y="408363"/>
                </a:cubicBezTo>
                <a:cubicBezTo>
                  <a:pt x="288668" y="408363"/>
                  <a:pt x="311333" y="415505"/>
                  <a:pt x="330665" y="428981"/>
                </a:cubicBezTo>
                <a:lnTo>
                  <a:pt x="334093" y="431362"/>
                </a:lnTo>
                <a:cubicBezTo>
                  <a:pt x="340141" y="435552"/>
                  <a:pt x="347235" y="437790"/>
                  <a:pt x="354616" y="437790"/>
                </a:cubicBezTo>
                <a:cubicBezTo>
                  <a:pt x="363282" y="437790"/>
                  <a:pt x="371662" y="434695"/>
                  <a:pt x="378186" y="428981"/>
                </a:cubicBezTo>
                <a:lnTo>
                  <a:pt x="378233" y="428981"/>
                </a:lnTo>
                <a:lnTo>
                  <a:pt x="392566" y="416553"/>
                </a:lnTo>
                <a:cubicBezTo>
                  <a:pt x="402470" y="407982"/>
                  <a:pt x="408945" y="396125"/>
                  <a:pt x="410850" y="383126"/>
                </a:cubicBezTo>
                <a:cubicBezTo>
                  <a:pt x="412707" y="370174"/>
                  <a:pt x="409850" y="356984"/>
                  <a:pt x="402755" y="345937"/>
                </a:cubicBezTo>
                <a:cubicBezTo>
                  <a:pt x="375757" y="303748"/>
                  <a:pt x="349711" y="272131"/>
                  <a:pt x="325285" y="251893"/>
                </a:cubicBezTo>
                <a:cubicBezTo>
                  <a:pt x="304857" y="234942"/>
                  <a:pt x="286049" y="226371"/>
                  <a:pt x="269384" y="226371"/>
                </a:cubicBezTo>
                <a:cubicBezTo>
                  <a:pt x="269241" y="226371"/>
                  <a:pt x="269098" y="226371"/>
                  <a:pt x="268955" y="226371"/>
                </a:cubicBezTo>
                <a:close/>
                <a:moveTo>
                  <a:pt x="51112" y="190039"/>
                </a:moveTo>
                <a:cubicBezTo>
                  <a:pt x="46494" y="190039"/>
                  <a:pt x="42256" y="191468"/>
                  <a:pt x="39780" y="193896"/>
                </a:cubicBezTo>
                <a:cubicBezTo>
                  <a:pt x="39351" y="194372"/>
                  <a:pt x="37685" y="197801"/>
                  <a:pt x="38208" y="204610"/>
                </a:cubicBezTo>
                <a:cubicBezTo>
                  <a:pt x="38827" y="212609"/>
                  <a:pt x="42208" y="221181"/>
                  <a:pt x="47255" y="227561"/>
                </a:cubicBezTo>
                <a:cubicBezTo>
                  <a:pt x="51160" y="232418"/>
                  <a:pt x="56398" y="235180"/>
                  <a:pt x="61731" y="235180"/>
                </a:cubicBezTo>
                <a:cubicBezTo>
                  <a:pt x="66397" y="235180"/>
                  <a:pt x="70920" y="233037"/>
                  <a:pt x="75206" y="228752"/>
                </a:cubicBezTo>
                <a:cubicBezTo>
                  <a:pt x="77920" y="226037"/>
                  <a:pt x="82491" y="220704"/>
                  <a:pt x="82396" y="215800"/>
                </a:cubicBezTo>
                <a:cubicBezTo>
                  <a:pt x="82301" y="211181"/>
                  <a:pt x="78491" y="205086"/>
                  <a:pt x="71968" y="199134"/>
                </a:cubicBezTo>
                <a:cubicBezTo>
                  <a:pt x="65588" y="193277"/>
                  <a:pt x="58207" y="190039"/>
                  <a:pt x="51112" y="190039"/>
                </a:cubicBezTo>
                <a:close/>
                <a:moveTo>
                  <a:pt x="268574" y="188277"/>
                </a:moveTo>
                <a:lnTo>
                  <a:pt x="268622" y="188277"/>
                </a:lnTo>
                <a:cubicBezTo>
                  <a:pt x="268860" y="188277"/>
                  <a:pt x="269146" y="188277"/>
                  <a:pt x="269384" y="188277"/>
                </a:cubicBezTo>
                <a:cubicBezTo>
                  <a:pt x="321190" y="188277"/>
                  <a:pt x="376329" y="233989"/>
                  <a:pt x="434848" y="325366"/>
                </a:cubicBezTo>
                <a:cubicBezTo>
                  <a:pt x="459656" y="364127"/>
                  <a:pt x="452276" y="415219"/>
                  <a:pt x="417516" y="445361"/>
                </a:cubicBezTo>
                <a:lnTo>
                  <a:pt x="403184" y="457789"/>
                </a:lnTo>
                <a:cubicBezTo>
                  <a:pt x="389328" y="469788"/>
                  <a:pt x="371996" y="475883"/>
                  <a:pt x="354616" y="475883"/>
                </a:cubicBezTo>
                <a:cubicBezTo>
                  <a:pt x="339903" y="475883"/>
                  <a:pt x="325094" y="471503"/>
                  <a:pt x="312333" y="462598"/>
                </a:cubicBezTo>
                <a:lnTo>
                  <a:pt x="308905" y="460217"/>
                </a:lnTo>
                <a:cubicBezTo>
                  <a:pt x="295715" y="451075"/>
                  <a:pt x="280430" y="446456"/>
                  <a:pt x="265098" y="446456"/>
                </a:cubicBezTo>
                <a:cubicBezTo>
                  <a:pt x="249384" y="446456"/>
                  <a:pt x="234052" y="451313"/>
                  <a:pt x="221196" y="460313"/>
                </a:cubicBezTo>
                <a:lnTo>
                  <a:pt x="215863" y="464027"/>
                </a:lnTo>
                <a:cubicBezTo>
                  <a:pt x="202959" y="473074"/>
                  <a:pt x="188008" y="477550"/>
                  <a:pt x="173104" y="477550"/>
                </a:cubicBezTo>
                <a:cubicBezTo>
                  <a:pt x="154915" y="477550"/>
                  <a:pt x="136773" y="470884"/>
                  <a:pt x="122584" y="457789"/>
                </a:cubicBezTo>
                <a:lnTo>
                  <a:pt x="112489" y="448504"/>
                </a:lnTo>
                <a:cubicBezTo>
                  <a:pt x="79920" y="418457"/>
                  <a:pt x="73587" y="369317"/>
                  <a:pt x="97585" y="332033"/>
                </a:cubicBezTo>
                <a:cubicBezTo>
                  <a:pt x="158867" y="236656"/>
                  <a:pt x="215863" y="188753"/>
                  <a:pt x="268574" y="188277"/>
                </a:cubicBezTo>
                <a:close/>
                <a:moveTo>
                  <a:pt x="471608" y="180087"/>
                </a:moveTo>
                <a:cubicBezTo>
                  <a:pt x="462799" y="180087"/>
                  <a:pt x="451276" y="187182"/>
                  <a:pt x="443657" y="197324"/>
                </a:cubicBezTo>
                <a:cubicBezTo>
                  <a:pt x="440324" y="201800"/>
                  <a:pt x="438943" y="206515"/>
                  <a:pt x="439753" y="210657"/>
                </a:cubicBezTo>
                <a:cubicBezTo>
                  <a:pt x="440943" y="216705"/>
                  <a:pt x="446943" y="221371"/>
                  <a:pt x="451752" y="224228"/>
                </a:cubicBezTo>
                <a:lnTo>
                  <a:pt x="452323" y="224561"/>
                </a:lnTo>
                <a:cubicBezTo>
                  <a:pt x="455847" y="226609"/>
                  <a:pt x="458990" y="227656"/>
                  <a:pt x="461418" y="227656"/>
                </a:cubicBezTo>
                <a:cubicBezTo>
                  <a:pt x="466703" y="227656"/>
                  <a:pt x="473703" y="221181"/>
                  <a:pt x="478845" y="211514"/>
                </a:cubicBezTo>
                <a:cubicBezTo>
                  <a:pt x="482512" y="204657"/>
                  <a:pt x="483369" y="195086"/>
                  <a:pt x="480941" y="187658"/>
                </a:cubicBezTo>
                <a:cubicBezTo>
                  <a:pt x="479893" y="184420"/>
                  <a:pt x="478274" y="181944"/>
                  <a:pt x="476750" y="181230"/>
                </a:cubicBezTo>
                <a:cubicBezTo>
                  <a:pt x="475179" y="180468"/>
                  <a:pt x="473560" y="180087"/>
                  <a:pt x="471608" y="180087"/>
                </a:cubicBezTo>
                <a:close/>
                <a:moveTo>
                  <a:pt x="51112" y="151946"/>
                </a:moveTo>
                <a:cubicBezTo>
                  <a:pt x="66635" y="151946"/>
                  <a:pt x="83348" y="157850"/>
                  <a:pt x="97728" y="171088"/>
                </a:cubicBezTo>
                <a:cubicBezTo>
                  <a:pt x="125726" y="196753"/>
                  <a:pt x="128631" y="229180"/>
                  <a:pt x="102109" y="255703"/>
                </a:cubicBezTo>
                <a:cubicBezTo>
                  <a:pt x="90062" y="267750"/>
                  <a:pt x="75682" y="273273"/>
                  <a:pt x="61731" y="273273"/>
                </a:cubicBezTo>
                <a:cubicBezTo>
                  <a:pt x="44970" y="273273"/>
                  <a:pt x="28733" y="265369"/>
                  <a:pt x="17496" y="251322"/>
                </a:cubicBezTo>
                <a:cubicBezTo>
                  <a:pt x="-3122" y="225466"/>
                  <a:pt x="-6693" y="186135"/>
                  <a:pt x="13115" y="166707"/>
                </a:cubicBezTo>
                <a:cubicBezTo>
                  <a:pt x="22781" y="157231"/>
                  <a:pt x="36399" y="151946"/>
                  <a:pt x="51112" y="151946"/>
                </a:cubicBezTo>
                <a:close/>
                <a:moveTo>
                  <a:pt x="471608" y="141994"/>
                </a:moveTo>
                <a:cubicBezTo>
                  <a:pt x="479036" y="141994"/>
                  <a:pt x="486369" y="143565"/>
                  <a:pt x="493321" y="146946"/>
                </a:cubicBezTo>
                <a:cubicBezTo>
                  <a:pt x="520890" y="160231"/>
                  <a:pt x="527699" y="200943"/>
                  <a:pt x="512462" y="229466"/>
                </a:cubicBezTo>
                <a:cubicBezTo>
                  <a:pt x="501653" y="249751"/>
                  <a:pt x="483655" y="265750"/>
                  <a:pt x="461418" y="265750"/>
                </a:cubicBezTo>
                <a:cubicBezTo>
                  <a:pt x="452371" y="265750"/>
                  <a:pt x="442610" y="263083"/>
                  <a:pt x="432325" y="257036"/>
                </a:cubicBezTo>
                <a:lnTo>
                  <a:pt x="432325" y="256988"/>
                </a:lnTo>
                <a:cubicBezTo>
                  <a:pt x="396851" y="235942"/>
                  <a:pt x="394042" y="200039"/>
                  <a:pt x="413231" y="174468"/>
                </a:cubicBezTo>
                <a:cubicBezTo>
                  <a:pt x="427563" y="155374"/>
                  <a:pt x="449800" y="141994"/>
                  <a:pt x="471608" y="141994"/>
                </a:cubicBezTo>
                <a:close/>
                <a:moveTo>
                  <a:pt x="166771" y="41141"/>
                </a:moveTo>
                <a:cubicBezTo>
                  <a:pt x="166247" y="41189"/>
                  <a:pt x="165724" y="41189"/>
                  <a:pt x="165200" y="41284"/>
                </a:cubicBezTo>
                <a:cubicBezTo>
                  <a:pt x="163581" y="41522"/>
                  <a:pt x="159153" y="42141"/>
                  <a:pt x="154058" y="51855"/>
                </a:cubicBezTo>
                <a:cubicBezTo>
                  <a:pt x="148582" y="62283"/>
                  <a:pt x="145439" y="78187"/>
                  <a:pt x="145439" y="95424"/>
                </a:cubicBezTo>
                <a:cubicBezTo>
                  <a:pt x="145439" y="107852"/>
                  <a:pt x="148296" y="118566"/>
                  <a:pt x="153248" y="124852"/>
                </a:cubicBezTo>
                <a:cubicBezTo>
                  <a:pt x="155867" y="128185"/>
                  <a:pt x="160248" y="132042"/>
                  <a:pt x="170723" y="132042"/>
                </a:cubicBezTo>
                <a:cubicBezTo>
                  <a:pt x="172961" y="132042"/>
                  <a:pt x="175390" y="131851"/>
                  <a:pt x="177866" y="131470"/>
                </a:cubicBezTo>
                <a:cubicBezTo>
                  <a:pt x="187912" y="130089"/>
                  <a:pt x="194674" y="126804"/>
                  <a:pt x="198007" y="121709"/>
                </a:cubicBezTo>
                <a:cubicBezTo>
                  <a:pt x="202626" y="114662"/>
                  <a:pt x="203007" y="101900"/>
                  <a:pt x="199055" y="87472"/>
                </a:cubicBezTo>
                <a:cubicBezTo>
                  <a:pt x="194722" y="71806"/>
                  <a:pt x="188103" y="58426"/>
                  <a:pt x="180437" y="49760"/>
                </a:cubicBezTo>
                <a:cubicBezTo>
                  <a:pt x="177008" y="45807"/>
                  <a:pt x="171818" y="41141"/>
                  <a:pt x="166771" y="41141"/>
                </a:cubicBezTo>
                <a:close/>
                <a:moveTo>
                  <a:pt x="351140" y="38094"/>
                </a:moveTo>
                <a:cubicBezTo>
                  <a:pt x="347045" y="38094"/>
                  <a:pt x="341331" y="41665"/>
                  <a:pt x="335903" y="47617"/>
                </a:cubicBezTo>
                <a:cubicBezTo>
                  <a:pt x="327761" y="56474"/>
                  <a:pt x="320951" y="69902"/>
                  <a:pt x="317142" y="84330"/>
                </a:cubicBezTo>
                <a:cubicBezTo>
                  <a:pt x="312714" y="101329"/>
                  <a:pt x="313095" y="116233"/>
                  <a:pt x="318285" y="124280"/>
                </a:cubicBezTo>
                <a:cubicBezTo>
                  <a:pt x="319380" y="126042"/>
                  <a:pt x="322761" y="131327"/>
                  <a:pt x="335712" y="133613"/>
                </a:cubicBezTo>
                <a:cubicBezTo>
                  <a:pt x="339474" y="134280"/>
                  <a:pt x="342902" y="134613"/>
                  <a:pt x="345950" y="134613"/>
                </a:cubicBezTo>
                <a:cubicBezTo>
                  <a:pt x="355473" y="134613"/>
                  <a:pt x="357997" y="131423"/>
                  <a:pt x="359615" y="129328"/>
                </a:cubicBezTo>
                <a:cubicBezTo>
                  <a:pt x="362615" y="125566"/>
                  <a:pt x="367901" y="115900"/>
                  <a:pt x="370139" y="93472"/>
                </a:cubicBezTo>
                <a:cubicBezTo>
                  <a:pt x="372662" y="67902"/>
                  <a:pt x="367948" y="54188"/>
                  <a:pt x="364948" y="48284"/>
                </a:cubicBezTo>
                <a:cubicBezTo>
                  <a:pt x="361044" y="40665"/>
                  <a:pt x="356711" y="38951"/>
                  <a:pt x="352568" y="38236"/>
                </a:cubicBezTo>
                <a:cubicBezTo>
                  <a:pt x="352092" y="38141"/>
                  <a:pt x="351616" y="38094"/>
                  <a:pt x="351140" y="38094"/>
                </a:cubicBezTo>
                <a:close/>
                <a:moveTo>
                  <a:pt x="166771" y="3047"/>
                </a:moveTo>
                <a:cubicBezTo>
                  <a:pt x="198959" y="3047"/>
                  <a:pt x="224196" y="35522"/>
                  <a:pt x="235766" y="77330"/>
                </a:cubicBezTo>
                <a:cubicBezTo>
                  <a:pt x="248099" y="122137"/>
                  <a:pt x="233195" y="162183"/>
                  <a:pt x="183199" y="169231"/>
                </a:cubicBezTo>
                <a:cubicBezTo>
                  <a:pt x="178865" y="169802"/>
                  <a:pt x="174723" y="170135"/>
                  <a:pt x="170723" y="170135"/>
                </a:cubicBezTo>
                <a:cubicBezTo>
                  <a:pt x="128917" y="170135"/>
                  <a:pt x="107347" y="137327"/>
                  <a:pt x="107347" y="95424"/>
                </a:cubicBezTo>
                <a:cubicBezTo>
                  <a:pt x="107347" y="49522"/>
                  <a:pt x="124441" y="8571"/>
                  <a:pt x="159914" y="3571"/>
                </a:cubicBezTo>
                <a:cubicBezTo>
                  <a:pt x="162248" y="3238"/>
                  <a:pt x="164533" y="3047"/>
                  <a:pt x="166771" y="3047"/>
                </a:cubicBezTo>
                <a:close/>
                <a:moveTo>
                  <a:pt x="351140" y="0"/>
                </a:moveTo>
                <a:cubicBezTo>
                  <a:pt x="353854" y="0"/>
                  <a:pt x="356520" y="238"/>
                  <a:pt x="359187" y="714"/>
                </a:cubicBezTo>
                <a:cubicBezTo>
                  <a:pt x="394470" y="6904"/>
                  <a:pt x="413374" y="42903"/>
                  <a:pt x="408041" y="97186"/>
                </a:cubicBezTo>
                <a:cubicBezTo>
                  <a:pt x="403327" y="144946"/>
                  <a:pt x="384280" y="172707"/>
                  <a:pt x="345950" y="172707"/>
                </a:cubicBezTo>
                <a:cubicBezTo>
                  <a:pt x="340712" y="172707"/>
                  <a:pt x="335093" y="172183"/>
                  <a:pt x="329141" y="171135"/>
                </a:cubicBezTo>
                <a:cubicBezTo>
                  <a:pt x="279431" y="162374"/>
                  <a:pt x="268622" y="119233"/>
                  <a:pt x="280288" y="74663"/>
                </a:cubicBezTo>
                <a:cubicBezTo>
                  <a:pt x="291096" y="33522"/>
                  <a:pt x="319142" y="0"/>
                  <a:pt x="3511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F7B8E5CD-FADE-4D9F-935D-21C9AB9432E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8" t="51692" r="18241" b="34017"/>
          <a:stretch/>
        </p:blipFill>
        <p:spPr>
          <a:xfrm>
            <a:off x="11094005" y="-4018"/>
            <a:ext cx="1114825" cy="557441"/>
          </a:xfrm>
          <a:prstGeom prst="rect">
            <a:avLst/>
          </a:prstGeom>
        </p:spPr>
      </p:pic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8ED288F-E59C-4674-88C8-45755D705F49}"/>
              </a:ext>
            </a:extLst>
          </p:cNvPr>
          <p:cNvSpPr/>
          <p:nvPr/>
        </p:nvSpPr>
        <p:spPr>
          <a:xfrm>
            <a:off x="7660337" y="921519"/>
            <a:ext cx="4179248" cy="5919715"/>
          </a:xfrm>
          <a:custGeom>
            <a:avLst/>
            <a:gdLst>
              <a:gd name="connsiteX0" fmla="*/ 4179248 w 4179248"/>
              <a:gd name="connsiteY0" fmla="*/ 5887631 h 5919715"/>
              <a:gd name="connsiteX1" fmla="*/ 4147164 w 4179248"/>
              <a:gd name="connsiteY1" fmla="*/ 5342199 h 5919715"/>
              <a:gd name="connsiteX2" fmla="*/ 4002785 w 4179248"/>
              <a:gd name="connsiteY2" fmla="*/ 5101568 h 5919715"/>
              <a:gd name="connsiteX3" fmla="*/ 3762154 w 4179248"/>
              <a:gd name="connsiteY3" fmla="*/ 4010705 h 5919715"/>
              <a:gd name="connsiteX4" fmla="*/ 3521522 w 4179248"/>
              <a:gd name="connsiteY4" fmla="*/ 3497357 h 5919715"/>
              <a:gd name="connsiteX5" fmla="*/ 3345059 w 4179248"/>
              <a:gd name="connsiteY5" fmla="*/ 2165863 h 5919715"/>
              <a:gd name="connsiteX6" fmla="*/ 3280891 w 4179248"/>
              <a:gd name="connsiteY6" fmla="*/ 1251463 h 5919715"/>
              <a:gd name="connsiteX7" fmla="*/ 3553606 w 4179248"/>
              <a:gd name="connsiteY7" fmla="*/ 561652 h 5919715"/>
              <a:gd name="connsiteX8" fmla="*/ 3505480 w 4179248"/>
              <a:gd name="connsiteY8" fmla="*/ 48305 h 5919715"/>
              <a:gd name="connsiteX9" fmla="*/ 2783585 w 4179248"/>
              <a:gd name="connsiteY9" fmla="*/ 385189 h 5919715"/>
              <a:gd name="connsiteX10" fmla="*/ 2318364 w 4179248"/>
              <a:gd name="connsiteY10" fmla="*/ 321020 h 5919715"/>
              <a:gd name="connsiteX11" fmla="*/ 1949396 w 4179248"/>
              <a:gd name="connsiteY11" fmla="*/ 96431 h 5919715"/>
              <a:gd name="connsiteX12" fmla="*/ 1420006 w 4179248"/>
              <a:gd name="connsiteY12" fmla="*/ 16220 h 5919715"/>
              <a:gd name="connsiteX13" fmla="*/ 938743 w 4179248"/>
              <a:gd name="connsiteY13" fmla="*/ 401231 h 5919715"/>
              <a:gd name="connsiteX14" fmla="*/ 922701 w 4179248"/>
              <a:gd name="connsiteY14" fmla="*/ 1123126 h 5919715"/>
              <a:gd name="connsiteX15" fmla="*/ 72470 w 4179248"/>
              <a:gd name="connsiteY15" fmla="*/ 1267505 h 5919715"/>
              <a:gd name="connsiteX16" fmla="*/ 120596 w 4179248"/>
              <a:gd name="connsiteY16" fmla="*/ 1941273 h 5919715"/>
              <a:gd name="connsiteX17" fmla="*/ 730196 w 4179248"/>
              <a:gd name="connsiteY17" fmla="*/ 2197947 h 5919715"/>
              <a:gd name="connsiteX18" fmla="*/ 858533 w 4179248"/>
              <a:gd name="connsiteY18" fmla="*/ 2839631 h 5919715"/>
              <a:gd name="connsiteX19" fmla="*/ 906659 w 4179248"/>
              <a:gd name="connsiteY19" fmla="*/ 3304852 h 5919715"/>
              <a:gd name="connsiteX20" fmla="*/ 537691 w 4179248"/>
              <a:gd name="connsiteY20" fmla="*/ 4540094 h 5919715"/>
              <a:gd name="connsiteX21" fmla="*/ 200806 w 4179248"/>
              <a:gd name="connsiteY21" fmla="*/ 5534705 h 5919715"/>
              <a:gd name="connsiteX22" fmla="*/ 152680 w 4179248"/>
              <a:gd name="connsiteY22" fmla="*/ 5919715 h 591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79248" h="5919715">
                <a:moveTo>
                  <a:pt x="4179248" y="5887631"/>
                </a:moveTo>
                <a:cubicBezTo>
                  <a:pt x="4177911" y="5680420"/>
                  <a:pt x="4176574" y="5473209"/>
                  <a:pt x="4147164" y="5342199"/>
                </a:cubicBezTo>
                <a:cubicBezTo>
                  <a:pt x="4117754" y="5211189"/>
                  <a:pt x="4066953" y="5323484"/>
                  <a:pt x="4002785" y="5101568"/>
                </a:cubicBezTo>
                <a:cubicBezTo>
                  <a:pt x="3938617" y="4879652"/>
                  <a:pt x="3842365" y="4278074"/>
                  <a:pt x="3762154" y="4010705"/>
                </a:cubicBezTo>
                <a:cubicBezTo>
                  <a:pt x="3681943" y="3743336"/>
                  <a:pt x="3591038" y="3804831"/>
                  <a:pt x="3521522" y="3497357"/>
                </a:cubicBezTo>
                <a:cubicBezTo>
                  <a:pt x="3452006" y="3189883"/>
                  <a:pt x="3385164" y="2540179"/>
                  <a:pt x="3345059" y="2165863"/>
                </a:cubicBezTo>
                <a:cubicBezTo>
                  <a:pt x="3304954" y="1791547"/>
                  <a:pt x="3246133" y="1518831"/>
                  <a:pt x="3280891" y="1251463"/>
                </a:cubicBezTo>
                <a:cubicBezTo>
                  <a:pt x="3315649" y="984095"/>
                  <a:pt x="3516175" y="762178"/>
                  <a:pt x="3553606" y="561652"/>
                </a:cubicBezTo>
                <a:cubicBezTo>
                  <a:pt x="3591037" y="361126"/>
                  <a:pt x="3633817" y="77715"/>
                  <a:pt x="3505480" y="48305"/>
                </a:cubicBezTo>
                <a:cubicBezTo>
                  <a:pt x="3377143" y="18895"/>
                  <a:pt x="2981438" y="339737"/>
                  <a:pt x="2783585" y="385189"/>
                </a:cubicBezTo>
                <a:cubicBezTo>
                  <a:pt x="2585732" y="430641"/>
                  <a:pt x="2457395" y="369146"/>
                  <a:pt x="2318364" y="321020"/>
                </a:cubicBezTo>
                <a:cubicBezTo>
                  <a:pt x="2179333" y="272894"/>
                  <a:pt x="2099122" y="147231"/>
                  <a:pt x="1949396" y="96431"/>
                </a:cubicBezTo>
                <a:cubicBezTo>
                  <a:pt x="1799670" y="45631"/>
                  <a:pt x="1588448" y="-34580"/>
                  <a:pt x="1420006" y="16220"/>
                </a:cubicBezTo>
                <a:cubicBezTo>
                  <a:pt x="1251564" y="67020"/>
                  <a:pt x="1021627" y="216747"/>
                  <a:pt x="938743" y="401231"/>
                </a:cubicBezTo>
                <a:cubicBezTo>
                  <a:pt x="855859" y="585715"/>
                  <a:pt x="1067080" y="978747"/>
                  <a:pt x="922701" y="1123126"/>
                </a:cubicBezTo>
                <a:cubicBezTo>
                  <a:pt x="778322" y="1267505"/>
                  <a:pt x="206154" y="1131147"/>
                  <a:pt x="72470" y="1267505"/>
                </a:cubicBezTo>
                <a:cubicBezTo>
                  <a:pt x="-61214" y="1403863"/>
                  <a:pt x="10975" y="1786199"/>
                  <a:pt x="120596" y="1941273"/>
                </a:cubicBezTo>
                <a:cubicBezTo>
                  <a:pt x="230217" y="2096347"/>
                  <a:pt x="607207" y="2048221"/>
                  <a:pt x="730196" y="2197947"/>
                </a:cubicBezTo>
                <a:cubicBezTo>
                  <a:pt x="853185" y="2347673"/>
                  <a:pt x="829123" y="2655147"/>
                  <a:pt x="858533" y="2839631"/>
                </a:cubicBezTo>
                <a:cubicBezTo>
                  <a:pt x="887943" y="3024115"/>
                  <a:pt x="960133" y="3021441"/>
                  <a:pt x="906659" y="3304852"/>
                </a:cubicBezTo>
                <a:cubicBezTo>
                  <a:pt x="853185" y="3588262"/>
                  <a:pt x="655333" y="4168452"/>
                  <a:pt x="537691" y="4540094"/>
                </a:cubicBezTo>
                <a:cubicBezTo>
                  <a:pt x="420049" y="4911736"/>
                  <a:pt x="264974" y="5304768"/>
                  <a:pt x="200806" y="5534705"/>
                </a:cubicBezTo>
                <a:cubicBezTo>
                  <a:pt x="136638" y="5764642"/>
                  <a:pt x="144659" y="5842178"/>
                  <a:pt x="152680" y="5919715"/>
                </a:cubicBezTo>
              </a:path>
            </a:pathLst>
          </a:cu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C2752404-2986-4668-80D1-56DDD5BA526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4" t="13137" r="12635" b="62575"/>
          <a:stretch/>
        </p:blipFill>
        <p:spPr>
          <a:xfrm flipV="1">
            <a:off x="11565261" y="687243"/>
            <a:ext cx="532955" cy="1665598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C9C148DC-CCE8-4E9F-A5BE-289429D7B84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429" y="3386055"/>
            <a:ext cx="2831016" cy="2021828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5C46665C-4F22-4990-8929-2A9D55AB590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681" y="3390939"/>
            <a:ext cx="1699134" cy="1213471"/>
          </a:xfrm>
          <a:prstGeom prst="rect">
            <a:avLst/>
          </a:prstGeom>
        </p:spPr>
      </p:pic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A6CA2368-4E1B-494A-8116-A998C5C7A9C7}"/>
              </a:ext>
            </a:extLst>
          </p:cNvPr>
          <p:cNvSpPr/>
          <p:nvPr/>
        </p:nvSpPr>
        <p:spPr>
          <a:xfrm>
            <a:off x="-64169" y="-77713"/>
            <a:ext cx="6160169" cy="2834469"/>
          </a:xfrm>
          <a:custGeom>
            <a:avLst/>
            <a:gdLst>
              <a:gd name="connsiteX0" fmla="*/ 6160169 w 6160169"/>
              <a:gd name="connsiteY0" fmla="*/ 0 h 2834469"/>
              <a:gd name="connsiteX1" fmla="*/ 4235116 w 6160169"/>
              <a:gd name="connsiteY1" fmla="*/ 1427747 h 2834469"/>
              <a:gd name="connsiteX2" fmla="*/ 2470484 w 6160169"/>
              <a:gd name="connsiteY2" fmla="*/ 1507958 h 2834469"/>
              <a:gd name="connsiteX3" fmla="*/ 1828800 w 6160169"/>
              <a:gd name="connsiteY3" fmla="*/ 2727158 h 2834469"/>
              <a:gd name="connsiteX4" fmla="*/ 0 w 6160169"/>
              <a:gd name="connsiteY4" fmla="*/ 2695074 h 2834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0169" h="2834469">
                <a:moveTo>
                  <a:pt x="6160169" y="0"/>
                </a:moveTo>
                <a:cubicBezTo>
                  <a:pt x="5505116" y="588210"/>
                  <a:pt x="4850064" y="1176421"/>
                  <a:pt x="4235116" y="1427747"/>
                </a:cubicBezTo>
                <a:cubicBezTo>
                  <a:pt x="3620168" y="1679073"/>
                  <a:pt x="2871537" y="1291390"/>
                  <a:pt x="2470484" y="1507958"/>
                </a:cubicBezTo>
                <a:cubicBezTo>
                  <a:pt x="2069431" y="1724526"/>
                  <a:pt x="2240547" y="2529305"/>
                  <a:pt x="1828800" y="2727158"/>
                </a:cubicBezTo>
                <a:cubicBezTo>
                  <a:pt x="1417053" y="2925011"/>
                  <a:pt x="708526" y="2810042"/>
                  <a:pt x="0" y="2695074"/>
                </a:cubicBezTo>
              </a:path>
            </a:pathLst>
          </a:cu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42C3FE59-C77E-4ACC-86B4-C1B996E14DE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268154" y="-14974"/>
            <a:ext cx="594346" cy="634357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F96EE04C-8C1B-4887-8C56-20CDFEF4E763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0602" y="7497"/>
            <a:ext cx="1947958" cy="6079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43784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3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00"/>
                            </p:stCondLst>
                            <p:childTnLst>
                              <p:par>
                                <p:cTn id="3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4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900"/>
                            </p:stCondLst>
                            <p:childTnLst>
                              <p:par>
                                <p:cTn id="40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3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00"/>
                            </p:stCondLst>
                            <p:childTnLst>
                              <p:par>
                                <p:cTn id="4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300"/>
                            </p:stCondLst>
                            <p:childTnLst>
                              <p:par>
                                <p:cTn id="5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1.2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63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130"/>
                            </p:stCondLst>
                            <p:childTnLst>
                              <p:par>
                                <p:cTn id="6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 fmla="#ppt_r+(-45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3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#ppt_w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3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030"/>
                            </p:stCondLst>
                            <p:childTnLst>
                              <p:par>
                                <p:cTn id="8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30"/>
                            </p:stCondLst>
                            <p:childTnLst>
                              <p:par>
                                <p:cTn id="9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30"/>
                            </p:stCondLst>
                            <p:childTnLst>
                              <p:par>
                                <p:cTn id="98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30"/>
                            </p:stCondLst>
                            <p:childTnLst>
                              <p:par>
                                <p:cTn id="10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8" grpId="0" animBg="1"/>
      <p:bldP spid="20" grpId="0" animBg="1"/>
      <p:bldP spid="37" grpId="0"/>
      <p:bldP spid="55" grpId="0"/>
      <p:bldP spid="66" grpId="0" animBg="1"/>
      <p:bldP spid="7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C0E5189-65E5-4B9B-85DD-E87D031416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85896A-4A24-4F0D-ACA9-85004E38CA2D}"/>
              </a:ext>
            </a:extLst>
          </p:cNvPr>
          <p:cNvSpPr/>
          <p:nvPr/>
        </p:nvSpPr>
        <p:spPr>
          <a:xfrm>
            <a:off x="228600" y="247552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PA-íšļïḑè">
            <a:extLst>
              <a:ext uri="{FF2B5EF4-FFF2-40B4-BE49-F238E27FC236}">
                <a16:creationId xmlns:a16="http://schemas.microsoft.com/office/drawing/2014/main" id="{26621925-84A5-4DAB-A4C5-05A2BE6687A6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4251000" y="1125538"/>
            <a:ext cx="3419996" cy="5018087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5A5A2A1-EC3A-4B5C-B1A1-561D69E30FC8}"/>
              </a:ext>
            </a:extLst>
          </p:cNvPr>
          <p:cNvGrpSpPr/>
          <p:nvPr/>
        </p:nvGrpSpPr>
        <p:grpSpPr>
          <a:xfrm>
            <a:off x="7330940" y="1269000"/>
            <a:ext cx="4211006" cy="4959008"/>
            <a:chOff x="7330940" y="1269000"/>
            <a:chExt cx="4211006" cy="4959008"/>
          </a:xfrm>
        </p:grpSpPr>
        <p:sp>
          <p:nvSpPr>
            <p:cNvPr id="10" name="í$1iḍè">
              <a:extLst>
                <a:ext uri="{FF2B5EF4-FFF2-40B4-BE49-F238E27FC236}">
                  <a16:creationId xmlns:a16="http://schemas.microsoft.com/office/drawing/2014/main" id="{79D9B04A-23B6-482A-BF36-C62EAEB0379B}"/>
                </a:ext>
              </a:extLst>
            </p:cNvPr>
            <p:cNvSpPr txBox="1"/>
            <p:nvPr/>
          </p:nvSpPr>
          <p:spPr>
            <a:xfrm>
              <a:off x="8167922" y="1740820"/>
              <a:ext cx="3374024" cy="99302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物價漲幅過高，導致很多年輕人結婚卻不敢生小孩，進而選擇飼養寵物。</a:t>
              </a:r>
              <a:endParaRPr lang="en-US" altLang="zh-CN" sz="1400" dirty="0">
                <a:cs typeface="+mn-ea"/>
                <a:sym typeface="+mn-lt"/>
              </a:endParaRPr>
            </a:p>
          </p:txBody>
        </p:sp>
        <p:sp>
          <p:nvSpPr>
            <p:cNvPr id="11" name="íṥ1íḋé">
              <a:extLst>
                <a:ext uri="{FF2B5EF4-FFF2-40B4-BE49-F238E27FC236}">
                  <a16:creationId xmlns:a16="http://schemas.microsoft.com/office/drawing/2014/main" id="{5DAEF318-7B7B-4440-91E1-69DD24F4F4C9}"/>
                </a:ext>
              </a:extLst>
            </p:cNvPr>
            <p:cNvSpPr txBox="1"/>
            <p:nvPr/>
          </p:nvSpPr>
          <p:spPr>
            <a:xfrm>
              <a:off x="8167922" y="1269000"/>
              <a:ext cx="3374024" cy="471820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r>
                <a:rPr lang="zh-TW" altLang="en-US" b="1" dirty="0">
                  <a:solidFill>
                    <a:schemeClr val="accent1">
                      <a:lumMod val="7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物價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12" name="íśḻïďè">
              <a:extLst>
                <a:ext uri="{FF2B5EF4-FFF2-40B4-BE49-F238E27FC236}">
                  <a16:creationId xmlns:a16="http://schemas.microsoft.com/office/drawing/2014/main" id="{8D37DBA5-E538-486B-89F4-519A95B9A694}"/>
                </a:ext>
              </a:extLst>
            </p:cNvPr>
            <p:cNvGrpSpPr/>
            <p:nvPr/>
          </p:nvGrpSpPr>
          <p:grpSpPr>
            <a:xfrm>
              <a:off x="7330940" y="1307269"/>
              <a:ext cx="675000" cy="675005"/>
              <a:chOff x="7209746" y="4153276"/>
              <a:chExt cx="675000" cy="675005"/>
            </a:xfrm>
          </p:grpSpPr>
          <p:sp>
            <p:nvSpPr>
              <p:cNvPr id="27" name="ïŝḷïḑé">
                <a:extLst>
                  <a:ext uri="{FF2B5EF4-FFF2-40B4-BE49-F238E27FC236}">
                    <a16:creationId xmlns:a16="http://schemas.microsoft.com/office/drawing/2014/main" id="{51AF630B-5EEE-4D4E-A224-8C0AA97688A7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rgbClr val="9BC9DE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8" name="îŝ1ïḓè">
                <a:extLst>
                  <a:ext uri="{FF2B5EF4-FFF2-40B4-BE49-F238E27FC236}">
                    <a16:creationId xmlns:a16="http://schemas.microsoft.com/office/drawing/2014/main" id="{660D511D-E0AC-4634-AE9D-701C87590EA1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>
                  <a:cs typeface="+mn-ea"/>
                  <a:sym typeface="+mn-lt"/>
                </a:endParaRPr>
              </a:p>
            </p:txBody>
          </p:sp>
        </p:grpSp>
        <p:sp>
          <p:nvSpPr>
            <p:cNvPr id="13" name="îṧlíḓê">
              <a:extLst>
                <a:ext uri="{FF2B5EF4-FFF2-40B4-BE49-F238E27FC236}">
                  <a16:creationId xmlns:a16="http://schemas.microsoft.com/office/drawing/2014/main" id="{8BEAC862-35DA-4B87-A873-16A700A03CC9}"/>
                </a:ext>
              </a:extLst>
            </p:cNvPr>
            <p:cNvSpPr txBox="1"/>
            <p:nvPr/>
          </p:nvSpPr>
          <p:spPr>
            <a:xfrm>
              <a:off x="8167922" y="3487900"/>
              <a:ext cx="3374024" cy="99302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生活壓力過大，因此選擇飼養療癒的寵物來抒發生活壓力。</a:t>
              </a:r>
              <a:endParaRPr lang="en-US" altLang="zh-CN" sz="1400" dirty="0">
                <a:cs typeface="+mn-ea"/>
                <a:sym typeface="+mn-lt"/>
              </a:endParaRPr>
            </a:p>
          </p:txBody>
        </p:sp>
        <p:sp>
          <p:nvSpPr>
            <p:cNvPr id="14" name="íSḷíďe">
              <a:extLst>
                <a:ext uri="{FF2B5EF4-FFF2-40B4-BE49-F238E27FC236}">
                  <a16:creationId xmlns:a16="http://schemas.microsoft.com/office/drawing/2014/main" id="{605D6C95-3F59-4368-9E30-73D4CAF642B9}"/>
                </a:ext>
              </a:extLst>
            </p:cNvPr>
            <p:cNvSpPr txBox="1"/>
            <p:nvPr/>
          </p:nvSpPr>
          <p:spPr>
            <a:xfrm>
              <a:off x="8167922" y="3016080"/>
              <a:ext cx="3374024" cy="471820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r>
                <a:rPr lang="zh-TW" altLang="en-US" b="1" dirty="0">
                  <a:solidFill>
                    <a:schemeClr val="accent1">
                      <a:lumMod val="7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壓力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15" name="ïṥḷidé">
              <a:extLst>
                <a:ext uri="{FF2B5EF4-FFF2-40B4-BE49-F238E27FC236}">
                  <a16:creationId xmlns:a16="http://schemas.microsoft.com/office/drawing/2014/main" id="{9003A0C7-C93D-488D-92F4-FB57749AC87D}"/>
                </a:ext>
              </a:extLst>
            </p:cNvPr>
            <p:cNvGrpSpPr/>
            <p:nvPr/>
          </p:nvGrpSpPr>
          <p:grpSpPr>
            <a:xfrm>
              <a:off x="7330940" y="3054349"/>
              <a:ext cx="675000" cy="675005"/>
              <a:chOff x="7209746" y="4153276"/>
              <a:chExt cx="675000" cy="675005"/>
            </a:xfrm>
          </p:grpSpPr>
          <p:sp>
            <p:nvSpPr>
              <p:cNvPr id="25" name="í$ḷíḑe">
                <a:extLst>
                  <a:ext uri="{FF2B5EF4-FFF2-40B4-BE49-F238E27FC236}">
                    <a16:creationId xmlns:a16="http://schemas.microsoft.com/office/drawing/2014/main" id="{0B758F2A-C161-4567-8BFD-64C8B7F302B4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rgbClr val="9BC9DE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35E8D567-E071-42C0-A26A-131A2A7B8367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>
                  <a:cs typeface="+mn-ea"/>
                  <a:sym typeface="+mn-lt"/>
                </a:endParaRPr>
              </a:p>
            </p:txBody>
          </p:sp>
        </p:grpSp>
        <p:sp>
          <p:nvSpPr>
            <p:cNvPr id="16" name="ïṣľiḋê">
              <a:extLst>
                <a:ext uri="{FF2B5EF4-FFF2-40B4-BE49-F238E27FC236}">
                  <a16:creationId xmlns:a16="http://schemas.microsoft.com/office/drawing/2014/main" id="{D4284498-9E97-4C2A-9A02-BD82A3BC6908}"/>
                </a:ext>
              </a:extLst>
            </p:cNvPr>
            <p:cNvSpPr txBox="1"/>
            <p:nvPr/>
          </p:nvSpPr>
          <p:spPr>
            <a:xfrm>
              <a:off x="8167922" y="5234979"/>
              <a:ext cx="3374024" cy="99302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做出更貼近生活的網頁，讓寵物和主人之間的關係更緊密。</a:t>
              </a:r>
              <a:endParaRPr lang="en-US" altLang="zh-CN" sz="1400" dirty="0">
                <a:cs typeface="+mn-ea"/>
                <a:sym typeface="+mn-lt"/>
              </a:endParaRPr>
            </a:p>
          </p:txBody>
        </p:sp>
        <p:sp>
          <p:nvSpPr>
            <p:cNvPr id="17" name="íṩľïḍé">
              <a:extLst>
                <a:ext uri="{FF2B5EF4-FFF2-40B4-BE49-F238E27FC236}">
                  <a16:creationId xmlns:a16="http://schemas.microsoft.com/office/drawing/2014/main" id="{C15A0E74-EB44-4207-B1B6-E8191AF51085}"/>
                </a:ext>
              </a:extLst>
            </p:cNvPr>
            <p:cNvSpPr txBox="1"/>
            <p:nvPr/>
          </p:nvSpPr>
          <p:spPr>
            <a:xfrm>
              <a:off x="8167922" y="4763159"/>
              <a:ext cx="3374024" cy="471820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r>
                <a:rPr lang="zh-TW" altLang="en-US" b="1" dirty="0">
                  <a:solidFill>
                    <a:schemeClr val="accent1">
                      <a:lumMod val="7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資訊不完整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18" name="íṩľîḓe">
              <a:extLst>
                <a:ext uri="{FF2B5EF4-FFF2-40B4-BE49-F238E27FC236}">
                  <a16:creationId xmlns:a16="http://schemas.microsoft.com/office/drawing/2014/main" id="{A33A1F23-1092-4A5E-A7B2-DCA7C38B2350}"/>
                </a:ext>
              </a:extLst>
            </p:cNvPr>
            <p:cNvGrpSpPr/>
            <p:nvPr/>
          </p:nvGrpSpPr>
          <p:grpSpPr>
            <a:xfrm>
              <a:off x="7330940" y="4801428"/>
              <a:ext cx="675000" cy="675005"/>
              <a:chOff x="7209746" y="4153276"/>
              <a:chExt cx="675000" cy="675005"/>
            </a:xfrm>
          </p:grpSpPr>
          <p:sp>
            <p:nvSpPr>
              <p:cNvPr id="23" name="işḷíďe">
                <a:extLst>
                  <a:ext uri="{FF2B5EF4-FFF2-40B4-BE49-F238E27FC236}">
                    <a16:creationId xmlns:a16="http://schemas.microsoft.com/office/drawing/2014/main" id="{A8720BFF-73BA-4A01-B936-47B178226BE7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rgbClr val="FFB30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4" name="ïṥḻîḍè">
                <a:extLst>
                  <a:ext uri="{FF2B5EF4-FFF2-40B4-BE49-F238E27FC236}">
                    <a16:creationId xmlns:a16="http://schemas.microsoft.com/office/drawing/2014/main" id="{1B7E0E7F-561C-4C51-A43F-83038FD40621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>
                  <a:cs typeface="+mn-ea"/>
                  <a:sym typeface="+mn-lt"/>
                </a:endParaRPr>
              </a:p>
            </p:txBody>
          </p:sp>
        </p:grp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018B856-A689-45AB-A668-EC4BFF3110CA}"/>
                </a:ext>
              </a:extLst>
            </p:cNvPr>
            <p:cNvCxnSpPr/>
            <p:nvPr/>
          </p:nvCxnSpPr>
          <p:spPr>
            <a:xfrm>
              <a:off x="8167922" y="2733849"/>
              <a:ext cx="3374024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2FE02E5-BC4A-45EF-A8BF-111EF7341D9C}"/>
                </a:ext>
              </a:extLst>
            </p:cNvPr>
            <p:cNvCxnSpPr/>
            <p:nvPr/>
          </p:nvCxnSpPr>
          <p:spPr>
            <a:xfrm>
              <a:off x="8167922" y="4599000"/>
              <a:ext cx="3374024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ïś1ïḋè">
            <a:extLst>
              <a:ext uri="{FF2B5EF4-FFF2-40B4-BE49-F238E27FC236}">
                <a16:creationId xmlns:a16="http://schemas.microsoft.com/office/drawing/2014/main" id="{0C289CD9-E434-4A5A-AA40-255177E5C75C}"/>
              </a:ext>
            </a:extLst>
          </p:cNvPr>
          <p:cNvSpPr/>
          <p:nvPr/>
        </p:nvSpPr>
        <p:spPr>
          <a:xfrm>
            <a:off x="687279" y="3275251"/>
            <a:ext cx="3473721" cy="1457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rPr>
              <a:t>經組員討論後得出三個主要與近年來飼養狗狗的人逐年遞增的因素。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22" name="íş1ïḓe">
            <a:extLst>
              <a:ext uri="{FF2B5EF4-FFF2-40B4-BE49-F238E27FC236}">
                <a16:creationId xmlns:a16="http://schemas.microsoft.com/office/drawing/2014/main" id="{C41D4646-EA59-4727-BDC0-A9D895CA3485}"/>
              </a:ext>
            </a:extLst>
          </p:cNvPr>
          <p:cNvSpPr txBox="1"/>
          <p:nvPr/>
        </p:nvSpPr>
        <p:spPr bwMode="auto">
          <a:xfrm>
            <a:off x="687279" y="2833446"/>
            <a:ext cx="3473721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選擇此專題的動機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29" name="PA-文本框 8">
            <a:extLst>
              <a:ext uri="{FF2B5EF4-FFF2-40B4-BE49-F238E27FC236}">
                <a16:creationId xmlns:a16="http://schemas.microsoft.com/office/drawing/2014/main" id="{A2F6BF74-227A-45F5-B00E-21A8E3A4F9D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90685" y="342900"/>
            <a:ext cx="587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研 究 動 機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707EDE4E-90B9-4B34-9935-929D913D97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396339" y="256553"/>
            <a:ext cx="594346" cy="6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936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 fmla="#ppt_r+(-45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1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#ppt_w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/>
      <p:bldP spid="22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C0E5189-65E5-4B9B-85DD-E87D031416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85896A-4A24-4F0D-ACA9-85004E38CA2D}"/>
              </a:ext>
            </a:extLst>
          </p:cNvPr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B65418A8-F26A-4DB6-9647-E3BF0B43465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相 關 系 統 比 較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9" name="i$ḻîḑ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871E8BF-43E7-474A-B228-7B1F9F299C0A}"/>
              </a:ext>
            </a:extLst>
          </p:cNvPr>
          <p:cNvGrpSpPr>
            <a:grpSpLocks noChangeAspect="1"/>
          </p:cNvGrpSpPr>
          <p:nvPr/>
        </p:nvGrpSpPr>
        <p:grpSpPr>
          <a:xfrm>
            <a:off x="2586000" y="1125538"/>
            <a:ext cx="8934488" cy="5018087"/>
            <a:chOff x="2586000" y="1125538"/>
            <a:chExt cx="8934488" cy="5018087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8C29606D-A318-4F13-91F3-0590C81F4A5F}"/>
                </a:ext>
              </a:extLst>
            </p:cNvPr>
            <p:cNvCxnSpPr/>
            <p:nvPr/>
          </p:nvCxnSpPr>
          <p:spPr>
            <a:xfrm>
              <a:off x="2586000" y="1125538"/>
              <a:ext cx="0" cy="5018087"/>
            </a:xfrm>
            <a:prstGeom prst="line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$ľîdê">
              <a:extLst>
                <a:ext uri="{FF2B5EF4-FFF2-40B4-BE49-F238E27FC236}">
                  <a16:creationId xmlns:a16="http://schemas.microsoft.com/office/drawing/2014/main" id="{82980471-EB49-4126-A561-1891A3383223}"/>
                </a:ext>
              </a:extLst>
            </p:cNvPr>
            <p:cNvSpPr/>
            <p:nvPr/>
          </p:nvSpPr>
          <p:spPr bwMode="auto">
            <a:xfrm>
              <a:off x="2811001" y="2353731"/>
              <a:ext cx="2363779" cy="960338"/>
            </a:xfrm>
            <a:prstGeom prst="ellipse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5" name="íṣḷîďè">
              <a:extLst>
                <a:ext uri="{FF2B5EF4-FFF2-40B4-BE49-F238E27FC236}">
                  <a16:creationId xmlns:a16="http://schemas.microsoft.com/office/drawing/2014/main" id="{6ACC38B4-1853-49B4-8787-F54816C14FB5}"/>
                </a:ext>
              </a:extLst>
            </p:cNvPr>
            <p:cNvGrpSpPr/>
            <p:nvPr/>
          </p:nvGrpSpPr>
          <p:grpSpPr>
            <a:xfrm>
              <a:off x="2811001" y="4024100"/>
              <a:ext cx="2377953" cy="2093896"/>
              <a:chOff x="3313099" y="3789000"/>
              <a:chExt cx="2377953" cy="2093896"/>
            </a:xfrm>
          </p:grpSpPr>
          <p:sp>
            <p:nvSpPr>
              <p:cNvPr id="26" name="išľîḓé">
                <a:extLst>
                  <a:ext uri="{FF2B5EF4-FFF2-40B4-BE49-F238E27FC236}">
                    <a16:creationId xmlns:a16="http://schemas.microsoft.com/office/drawing/2014/main" id="{0666C0DD-0258-4D6C-A673-2AC4CA9B9B7A}"/>
                  </a:ext>
                </a:extLst>
              </p:cNvPr>
              <p:cNvSpPr/>
              <p:nvPr/>
            </p:nvSpPr>
            <p:spPr bwMode="auto">
              <a:xfrm>
                <a:off x="3313099" y="4174975"/>
                <a:ext cx="2377953" cy="17079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TW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●</a:t>
                </a:r>
                <a:r>
                  <a:rPr lang="en-US" altLang="zh-TW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/>
                </a:r>
                <a:br>
                  <a:rPr lang="en-US" altLang="zh-TW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TW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●</a:t>
                </a:r>
                <a:r>
                  <a:rPr lang="en-US" altLang="zh-TW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/>
                </a:r>
                <a:br>
                  <a:rPr lang="en-US" altLang="zh-TW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TW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●</a:t>
                </a:r>
                <a:endParaRPr lang="en-US" altLang="zh-TW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●</a:t>
                </a:r>
                <a:endParaRPr lang="en-US" altLang="zh-TW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●</a:t>
                </a:r>
                <a:endParaRPr lang="en-US" altLang="zh-TW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●</a:t>
                </a:r>
                <a:endParaRPr lang="en-US" altLang="zh-TW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iŝḻíde">
                <a:extLst>
                  <a:ext uri="{FF2B5EF4-FFF2-40B4-BE49-F238E27FC236}">
                    <a16:creationId xmlns:a16="http://schemas.microsoft.com/office/drawing/2014/main" id="{3B3AE27C-E8F3-4708-B69C-524C5EAD29AC}"/>
                  </a:ext>
                </a:extLst>
              </p:cNvPr>
              <p:cNvSpPr txBox="1"/>
              <p:nvPr/>
            </p:nvSpPr>
            <p:spPr bwMode="auto">
              <a:xfrm>
                <a:off x="3313105" y="3789000"/>
                <a:ext cx="2377941" cy="385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TW" sz="2000" b="1" dirty="0" err="1">
                    <a:solidFill>
                      <a:schemeClr val="accent1">
                        <a:lumMod val="7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  <a:sym typeface="+mn-lt"/>
                  </a:rPr>
                  <a:t>DearFurkid</a:t>
                </a:r>
                <a:endParaRPr lang="en-US" altLang="zh-CN" sz="2000" b="1" dirty="0">
                  <a:solidFill>
                    <a:schemeClr val="accent1">
                      <a:lumMod val="7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6" name="iś1íḍê">
              <a:extLst>
                <a:ext uri="{FF2B5EF4-FFF2-40B4-BE49-F238E27FC236}">
                  <a16:creationId xmlns:a16="http://schemas.microsoft.com/office/drawing/2014/main" id="{7B2976CF-885F-4FF2-A635-26AE96421EB0}"/>
                </a:ext>
              </a:extLst>
            </p:cNvPr>
            <p:cNvSpPr/>
            <p:nvPr/>
          </p:nvSpPr>
          <p:spPr bwMode="auto">
            <a:xfrm>
              <a:off x="6243244" y="1949238"/>
              <a:ext cx="1845000" cy="1845000"/>
            </a:xfrm>
            <a:prstGeom prst="ellipse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7" name="íṡlîďé">
              <a:extLst>
                <a:ext uri="{FF2B5EF4-FFF2-40B4-BE49-F238E27FC236}">
                  <a16:creationId xmlns:a16="http://schemas.microsoft.com/office/drawing/2014/main" id="{A10132D1-2214-4DC9-8B95-34BD8F28CF9F}"/>
                </a:ext>
              </a:extLst>
            </p:cNvPr>
            <p:cNvGrpSpPr/>
            <p:nvPr/>
          </p:nvGrpSpPr>
          <p:grpSpPr>
            <a:xfrm>
              <a:off x="5976768" y="4024100"/>
              <a:ext cx="2377953" cy="2093896"/>
              <a:chOff x="3313099" y="3789000"/>
              <a:chExt cx="2377953" cy="2093896"/>
            </a:xfrm>
          </p:grpSpPr>
          <p:sp>
            <p:nvSpPr>
              <p:cNvPr id="24" name="i$ḷíḍè">
                <a:extLst>
                  <a:ext uri="{FF2B5EF4-FFF2-40B4-BE49-F238E27FC236}">
                    <a16:creationId xmlns:a16="http://schemas.microsoft.com/office/drawing/2014/main" id="{9F881F43-98B0-43B3-99D0-2E30F7433C77}"/>
                  </a:ext>
                </a:extLst>
              </p:cNvPr>
              <p:cNvSpPr/>
              <p:nvPr/>
            </p:nvSpPr>
            <p:spPr bwMode="auto">
              <a:xfrm>
                <a:off x="3313099" y="4174975"/>
                <a:ext cx="2377953" cy="17079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TW" altLang="en-US" sz="13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╳</a:t>
                </a:r>
                <a:r>
                  <a:rPr lang="en-US" altLang="zh-TW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/>
                </a:r>
                <a:br>
                  <a:rPr lang="en-US" altLang="zh-TW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TW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╳</a:t>
                </a:r>
                <a:r>
                  <a:rPr lang="en-US" altLang="zh-TW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/>
                </a:r>
                <a:br>
                  <a:rPr lang="en-US" altLang="zh-TW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TW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╳</a:t>
                </a:r>
                <a:endParaRPr lang="en-US" altLang="zh-TW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●</a:t>
                </a:r>
                <a:endParaRPr lang="en-US" altLang="zh-TW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╳</a:t>
                </a:r>
                <a:endParaRPr lang="en-US" altLang="zh-TW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●</a:t>
                </a:r>
                <a:endParaRPr lang="en-US" altLang="zh-CN" sz="1400" dirty="0">
                  <a:cs typeface="+mn-ea"/>
                  <a:sym typeface="+mn-lt"/>
                </a:endParaRPr>
              </a:p>
            </p:txBody>
          </p:sp>
          <p:sp>
            <p:nvSpPr>
              <p:cNvPr id="25" name="iŝļiďè">
                <a:extLst>
                  <a:ext uri="{FF2B5EF4-FFF2-40B4-BE49-F238E27FC236}">
                    <a16:creationId xmlns:a16="http://schemas.microsoft.com/office/drawing/2014/main" id="{9520B4C5-708F-4FE8-BE3A-912C703928CC}"/>
                  </a:ext>
                </a:extLst>
              </p:cNvPr>
              <p:cNvSpPr txBox="1"/>
              <p:nvPr/>
            </p:nvSpPr>
            <p:spPr bwMode="auto">
              <a:xfrm>
                <a:off x="3313105" y="3789000"/>
                <a:ext cx="2377941" cy="385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>
                    <a:solidFill>
                      <a:schemeClr val="accent1">
                        <a:lumMod val="7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  <a:sym typeface="+mn-lt"/>
                  </a:rPr>
                  <a:t>11i</a:t>
                </a:r>
                <a:r>
                  <a:rPr lang="en-US" altLang="zh-TW" sz="2000" b="1" dirty="0">
                    <a:solidFill>
                      <a:schemeClr val="accent1">
                        <a:lumMod val="7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  <a:sym typeface="+mn-lt"/>
                  </a:rPr>
                  <a:t>Pets</a:t>
                </a:r>
                <a:endParaRPr lang="en-US" altLang="zh-CN" sz="2000" b="1" dirty="0">
                  <a:solidFill>
                    <a:schemeClr val="accent1">
                      <a:lumMod val="7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8" name="îšḻíḑè">
              <a:extLst>
                <a:ext uri="{FF2B5EF4-FFF2-40B4-BE49-F238E27FC236}">
                  <a16:creationId xmlns:a16="http://schemas.microsoft.com/office/drawing/2014/main" id="{227A4AA5-1A44-4EFA-82D8-FE358DE97315}"/>
                </a:ext>
              </a:extLst>
            </p:cNvPr>
            <p:cNvSpPr/>
            <p:nvPr/>
          </p:nvSpPr>
          <p:spPr bwMode="auto">
            <a:xfrm>
              <a:off x="9409011" y="1949238"/>
              <a:ext cx="1845000" cy="1845000"/>
            </a:xfrm>
            <a:prstGeom prst="ellipse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9" name="işlídê">
              <a:extLst>
                <a:ext uri="{FF2B5EF4-FFF2-40B4-BE49-F238E27FC236}">
                  <a16:creationId xmlns:a16="http://schemas.microsoft.com/office/drawing/2014/main" id="{6E0E4D62-BB65-4E4C-85A6-5E6B0829E818}"/>
                </a:ext>
              </a:extLst>
            </p:cNvPr>
            <p:cNvGrpSpPr/>
            <p:nvPr/>
          </p:nvGrpSpPr>
          <p:grpSpPr>
            <a:xfrm>
              <a:off x="9142535" y="4024100"/>
              <a:ext cx="2377953" cy="2093896"/>
              <a:chOff x="3313099" y="3789000"/>
              <a:chExt cx="2377953" cy="2093896"/>
            </a:xfrm>
          </p:grpSpPr>
          <p:sp>
            <p:nvSpPr>
              <p:cNvPr id="22" name="ísļîďe">
                <a:extLst>
                  <a:ext uri="{FF2B5EF4-FFF2-40B4-BE49-F238E27FC236}">
                    <a16:creationId xmlns:a16="http://schemas.microsoft.com/office/drawing/2014/main" id="{786BF818-1D21-45E7-91CE-61A7DF9D613D}"/>
                  </a:ext>
                </a:extLst>
              </p:cNvPr>
              <p:cNvSpPr/>
              <p:nvPr/>
            </p:nvSpPr>
            <p:spPr bwMode="auto">
              <a:xfrm>
                <a:off x="3313099" y="4174975"/>
                <a:ext cx="2377953" cy="17079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TW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●</a:t>
                </a:r>
                <a:r>
                  <a:rPr lang="en-US" altLang="zh-TW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/>
                </a:r>
                <a:br>
                  <a:rPr lang="en-US" altLang="zh-TW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TW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●</a:t>
                </a:r>
                <a:r>
                  <a:rPr lang="en-US" altLang="zh-TW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/>
                </a:r>
                <a:br>
                  <a:rPr lang="en-US" altLang="zh-TW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TW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╳</a:t>
                </a:r>
                <a:endParaRPr lang="en-US" altLang="zh-TW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╳</a:t>
                </a:r>
                <a:endParaRPr lang="en-US" altLang="zh-TW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╳</a:t>
                </a:r>
                <a:endParaRPr lang="en-US" altLang="zh-TW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╳</a:t>
                </a:r>
                <a:endParaRPr lang="en-US" altLang="zh-CN" sz="1400" dirty="0">
                  <a:cs typeface="+mn-ea"/>
                  <a:sym typeface="+mn-lt"/>
                </a:endParaRPr>
              </a:p>
            </p:txBody>
          </p:sp>
          <p:sp>
            <p:nvSpPr>
              <p:cNvPr id="23" name="îṧ1iḑè">
                <a:extLst>
                  <a:ext uri="{FF2B5EF4-FFF2-40B4-BE49-F238E27FC236}">
                    <a16:creationId xmlns:a16="http://schemas.microsoft.com/office/drawing/2014/main" id="{6F91C58A-5277-4342-A547-B4C9C3F42962}"/>
                  </a:ext>
                </a:extLst>
              </p:cNvPr>
              <p:cNvSpPr txBox="1"/>
              <p:nvPr/>
            </p:nvSpPr>
            <p:spPr bwMode="auto">
              <a:xfrm>
                <a:off x="3313105" y="3789000"/>
                <a:ext cx="2377941" cy="385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TW" sz="2000" b="1" dirty="0" err="1">
                    <a:solidFill>
                      <a:schemeClr val="accent1">
                        <a:lumMod val="7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  <a:sym typeface="+mn-lt"/>
                  </a:rPr>
                  <a:t>Afurkid</a:t>
                </a:r>
                <a:endParaRPr lang="en-US" altLang="zh-CN" sz="2000" b="1" dirty="0">
                  <a:solidFill>
                    <a:schemeClr val="accent1">
                      <a:lumMod val="7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</p:grp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D0AD3E13-AEB1-4475-A38D-BEB6869D73E7}"/>
                </a:ext>
              </a:extLst>
            </p:cNvPr>
            <p:cNvCxnSpPr>
              <a:cxnSpLocks/>
            </p:cNvCxnSpPr>
            <p:nvPr/>
          </p:nvCxnSpPr>
          <p:spPr>
            <a:xfrm>
              <a:off x="5511000" y="4024100"/>
              <a:ext cx="0" cy="1589557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59CDE92-8729-43E4-86E8-58175F4BBBCE}"/>
                </a:ext>
              </a:extLst>
            </p:cNvPr>
            <p:cNvCxnSpPr>
              <a:cxnSpLocks/>
            </p:cNvCxnSpPr>
            <p:nvPr/>
          </p:nvCxnSpPr>
          <p:spPr>
            <a:xfrm>
              <a:off x="8689628" y="4024100"/>
              <a:ext cx="0" cy="1589557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PA-îSľiḋê">
            <a:extLst>
              <a:ext uri="{FF2B5EF4-FFF2-40B4-BE49-F238E27FC236}">
                <a16:creationId xmlns:a16="http://schemas.microsoft.com/office/drawing/2014/main" id="{791CB710-B242-4B1B-98EE-A99012B1BD4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13101" y="4024100"/>
            <a:ext cx="1765014" cy="1158515"/>
            <a:chOff x="669926" y="1251699"/>
            <a:chExt cx="1916074" cy="1158515"/>
          </a:xfrm>
        </p:grpSpPr>
        <p:sp>
          <p:nvSpPr>
            <p:cNvPr id="11" name="PA-ïşḷîḑê">
              <a:extLst>
                <a:ext uri="{FF2B5EF4-FFF2-40B4-BE49-F238E27FC236}">
                  <a16:creationId xmlns:a16="http://schemas.microsoft.com/office/drawing/2014/main" id="{659A375E-A4F5-4CB8-BC55-9452B3972B3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669926" y="1664579"/>
              <a:ext cx="1916074" cy="745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TW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文章推薦</a:t>
              </a:r>
              <a:r>
                <a:rPr lang="en-US" altLang="zh-TW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/>
              </a:r>
              <a:br>
                <a:rPr lang="en-US" altLang="zh-TW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</a:br>
              <a:r>
                <a:rPr lang="zh-TW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寵物葬儀</a:t>
              </a:r>
              <a:r>
                <a:rPr lang="en-US" altLang="zh-TW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/>
              </a:r>
              <a:br>
                <a:rPr lang="en-US" altLang="zh-TW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</a:br>
              <a:r>
                <a:rPr lang="en-US" altLang="zh-TW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LINE</a:t>
              </a:r>
              <a:r>
                <a:rPr lang="zh-TW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客服</a:t>
              </a:r>
              <a:r>
                <a:rPr lang="en-US" altLang="zh-TW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/>
              </a:r>
              <a:br>
                <a:rPr lang="en-US" altLang="zh-TW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</a:br>
              <a:r>
                <a:rPr lang="zh-TW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行事曆</a:t>
              </a:r>
              <a:r>
                <a:rPr lang="en-US" altLang="zh-TW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/>
              </a:r>
              <a:br>
                <a:rPr lang="en-US" altLang="zh-TW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</a:br>
              <a:r>
                <a:rPr lang="zh-TW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寵物記帳</a:t>
              </a:r>
              <a:r>
                <a:rPr lang="en-US" altLang="zh-TW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/>
              </a:r>
              <a:br>
                <a:rPr lang="en-US" altLang="zh-TW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</a:br>
              <a:r>
                <a:rPr lang="zh-TW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商家資訊</a:t>
              </a:r>
              <a:endParaRPr lang="en-US" altLang="zh-CN" sz="1400" dirty="0">
                <a:cs typeface="+mn-ea"/>
                <a:sym typeface="+mn-lt"/>
              </a:endParaRPr>
            </a:p>
          </p:txBody>
        </p:sp>
        <p:sp>
          <p:nvSpPr>
            <p:cNvPr id="12" name="PA-iṣľïḑe">
              <a:extLst>
                <a:ext uri="{FF2B5EF4-FFF2-40B4-BE49-F238E27FC236}">
                  <a16:creationId xmlns:a16="http://schemas.microsoft.com/office/drawing/2014/main" id="{386EDF54-5DF1-4094-97F1-82C19D4AB35A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 bwMode="auto">
            <a:xfrm>
              <a:off x="669926" y="1251699"/>
              <a:ext cx="1916074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2000" b="1" dirty="0">
                  <a:solidFill>
                    <a:schemeClr val="accent1">
                      <a:lumMod val="7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事項</a:t>
              </a:r>
              <a:r>
                <a:rPr lang="en-US" altLang="zh-TW" sz="2000" b="1" dirty="0">
                  <a:solidFill>
                    <a:schemeClr val="accent1">
                      <a:lumMod val="7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/</a:t>
              </a:r>
              <a:r>
                <a:rPr lang="zh-TW" altLang="en-US" sz="2000" b="1" dirty="0">
                  <a:solidFill>
                    <a:schemeClr val="accent1">
                      <a:lumMod val="7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名稱</a:t>
              </a:r>
              <a:endParaRPr lang="en-US" altLang="zh-CN" sz="2000" b="1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8" name="圖片 27">
            <a:extLst>
              <a:ext uri="{FF2B5EF4-FFF2-40B4-BE49-F238E27FC236}">
                <a16:creationId xmlns:a16="http://schemas.microsoft.com/office/drawing/2014/main" id="{C4CAEC46-CD1F-4AC8-BD4E-25628CE915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396339" y="256553"/>
            <a:ext cx="594346" cy="6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76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739B09E-1F6C-47D0-865A-1159EFDB19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E2C34604-EA12-4769-A843-B3881D58D387}"/>
              </a:ext>
            </a:extLst>
          </p:cNvPr>
          <p:cNvSpPr/>
          <p:nvPr/>
        </p:nvSpPr>
        <p:spPr>
          <a:xfrm flipH="1">
            <a:off x="-2" y="1331495"/>
            <a:ext cx="6384759" cy="5526505"/>
          </a:xfrm>
          <a:custGeom>
            <a:avLst/>
            <a:gdLst>
              <a:gd name="connsiteX0" fmla="*/ 3676527 w 6096000"/>
              <a:gd name="connsiteY0" fmla="*/ 0 h 5410200"/>
              <a:gd name="connsiteX1" fmla="*/ 6015140 w 6096000"/>
              <a:gd name="connsiteY1" fmla="*/ 839540 h 5410200"/>
              <a:gd name="connsiteX2" fmla="*/ 6096000 w 6096000"/>
              <a:gd name="connsiteY2" fmla="*/ 913031 h 5410200"/>
              <a:gd name="connsiteX3" fmla="*/ 6096000 w 6096000"/>
              <a:gd name="connsiteY3" fmla="*/ 5410200 h 5410200"/>
              <a:gd name="connsiteX4" fmla="*/ 434691 w 6096000"/>
              <a:gd name="connsiteY4" fmla="*/ 5410200 h 5410200"/>
              <a:gd name="connsiteX5" fmla="*/ 288920 w 6096000"/>
              <a:gd name="connsiteY5" fmla="*/ 5107598 h 5410200"/>
              <a:gd name="connsiteX6" fmla="*/ 0 w 6096000"/>
              <a:gd name="connsiteY6" fmla="*/ 3676527 h 5410200"/>
              <a:gd name="connsiteX7" fmla="*/ 3676527 w 6096000"/>
              <a:gd name="connsiteY7" fmla="*/ 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5410200">
                <a:moveTo>
                  <a:pt x="3676527" y="0"/>
                </a:moveTo>
                <a:cubicBezTo>
                  <a:pt x="4564866" y="0"/>
                  <a:pt x="5379619" y="315062"/>
                  <a:pt x="6015140" y="839540"/>
                </a:cubicBezTo>
                <a:lnTo>
                  <a:pt x="6096000" y="913031"/>
                </a:lnTo>
                <a:lnTo>
                  <a:pt x="6096000" y="5410200"/>
                </a:lnTo>
                <a:lnTo>
                  <a:pt x="434691" y="5410200"/>
                </a:lnTo>
                <a:lnTo>
                  <a:pt x="288920" y="5107598"/>
                </a:lnTo>
                <a:cubicBezTo>
                  <a:pt x="102878" y="4667744"/>
                  <a:pt x="0" y="4184150"/>
                  <a:pt x="0" y="3676527"/>
                </a:cubicBezTo>
                <a:cubicBezTo>
                  <a:pt x="0" y="1646037"/>
                  <a:pt x="1646037" y="0"/>
                  <a:pt x="367652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28600" dist="38100" dir="13500000" algn="br" rotWithShape="0">
              <a:srgbClr val="439AC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D6F0199E-CE34-4F17-B698-526B9C5CAC3F}"/>
              </a:ext>
            </a:extLst>
          </p:cNvPr>
          <p:cNvSpPr/>
          <p:nvPr/>
        </p:nvSpPr>
        <p:spPr>
          <a:xfrm>
            <a:off x="472440" y="881069"/>
            <a:ext cx="4480943" cy="5818446"/>
          </a:xfrm>
          <a:custGeom>
            <a:avLst/>
            <a:gdLst>
              <a:gd name="connsiteX0" fmla="*/ 667342 w 4703228"/>
              <a:gd name="connsiteY0" fmla="*/ 5785195 h 6107080"/>
              <a:gd name="connsiteX1" fmla="*/ 25658 w 4703228"/>
              <a:gd name="connsiteY1" fmla="*/ 5528522 h 6107080"/>
              <a:gd name="connsiteX2" fmla="*/ 186079 w 4703228"/>
              <a:gd name="connsiteY2" fmla="*/ 4197027 h 6107080"/>
              <a:gd name="connsiteX3" fmla="*/ 731511 w 4703228"/>
              <a:gd name="connsiteY3" fmla="*/ 3940353 h 6107080"/>
              <a:gd name="connsiteX4" fmla="*/ 843805 w 4703228"/>
              <a:gd name="connsiteY4" fmla="*/ 2721153 h 6107080"/>
              <a:gd name="connsiteX5" fmla="*/ 410668 w 4703228"/>
              <a:gd name="connsiteY5" fmla="*/ 2239890 h 6107080"/>
              <a:gd name="connsiteX6" fmla="*/ 635258 w 4703228"/>
              <a:gd name="connsiteY6" fmla="*/ 1469869 h 6107080"/>
              <a:gd name="connsiteX7" fmla="*/ 362542 w 4703228"/>
              <a:gd name="connsiteY7" fmla="*/ 988606 h 6107080"/>
              <a:gd name="connsiteX8" fmla="*/ 875889 w 4703228"/>
              <a:gd name="connsiteY8" fmla="*/ 635679 h 6107080"/>
              <a:gd name="connsiteX9" fmla="*/ 1726121 w 4703228"/>
              <a:gd name="connsiteY9" fmla="*/ 74206 h 6107080"/>
              <a:gd name="connsiteX10" fmla="*/ 2961363 w 4703228"/>
              <a:gd name="connsiteY10" fmla="*/ 90248 h 6107080"/>
              <a:gd name="connsiteX11" fmla="*/ 3667216 w 4703228"/>
              <a:gd name="connsiteY11" fmla="*/ 844227 h 6107080"/>
              <a:gd name="connsiteX12" fmla="*/ 3699300 w 4703228"/>
              <a:gd name="connsiteY12" fmla="*/ 1919048 h 6107080"/>
              <a:gd name="connsiteX13" fmla="*/ 4405153 w 4703228"/>
              <a:gd name="connsiteY13" fmla="*/ 3988479 h 6107080"/>
              <a:gd name="connsiteX14" fmla="*/ 4292858 w 4703228"/>
              <a:gd name="connsiteY14" fmla="*/ 5271848 h 6107080"/>
              <a:gd name="connsiteX15" fmla="*/ 4693911 w 4703228"/>
              <a:gd name="connsiteY15" fmla="*/ 5576648 h 6107080"/>
              <a:gd name="connsiteX16" fmla="*/ 3827637 w 4703228"/>
              <a:gd name="connsiteY16" fmla="*/ 5897490 h 6107080"/>
              <a:gd name="connsiteX17" fmla="*/ 2672605 w 4703228"/>
              <a:gd name="connsiteY17" fmla="*/ 5913532 h 6107080"/>
              <a:gd name="connsiteX18" fmla="*/ 1389237 w 4703228"/>
              <a:gd name="connsiteY18" fmla="*/ 6106037 h 6107080"/>
              <a:gd name="connsiteX19" fmla="*/ 667342 w 4703228"/>
              <a:gd name="connsiteY19" fmla="*/ 5785195 h 610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03228" h="6107080">
                <a:moveTo>
                  <a:pt x="667342" y="5785195"/>
                </a:moveTo>
                <a:cubicBezTo>
                  <a:pt x="440079" y="5688943"/>
                  <a:pt x="105868" y="5793217"/>
                  <a:pt x="25658" y="5528522"/>
                </a:cubicBezTo>
                <a:cubicBezTo>
                  <a:pt x="-54552" y="5263827"/>
                  <a:pt x="68437" y="4461722"/>
                  <a:pt x="186079" y="4197027"/>
                </a:cubicBezTo>
                <a:cubicBezTo>
                  <a:pt x="303721" y="3932332"/>
                  <a:pt x="621890" y="4186332"/>
                  <a:pt x="731511" y="3940353"/>
                </a:cubicBezTo>
                <a:cubicBezTo>
                  <a:pt x="841132" y="3694374"/>
                  <a:pt x="897279" y="3004563"/>
                  <a:pt x="843805" y="2721153"/>
                </a:cubicBezTo>
                <a:cubicBezTo>
                  <a:pt x="790331" y="2437743"/>
                  <a:pt x="445426" y="2448437"/>
                  <a:pt x="410668" y="2239890"/>
                </a:cubicBezTo>
                <a:cubicBezTo>
                  <a:pt x="375910" y="2031343"/>
                  <a:pt x="643279" y="1678416"/>
                  <a:pt x="635258" y="1469869"/>
                </a:cubicBezTo>
                <a:cubicBezTo>
                  <a:pt x="627237" y="1261322"/>
                  <a:pt x="322437" y="1127638"/>
                  <a:pt x="362542" y="988606"/>
                </a:cubicBezTo>
                <a:cubicBezTo>
                  <a:pt x="402647" y="849574"/>
                  <a:pt x="648626" y="788079"/>
                  <a:pt x="875889" y="635679"/>
                </a:cubicBezTo>
                <a:cubicBezTo>
                  <a:pt x="1103152" y="483279"/>
                  <a:pt x="1378542" y="165111"/>
                  <a:pt x="1726121" y="74206"/>
                </a:cubicBezTo>
                <a:cubicBezTo>
                  <a:pt x="2073700" y="-16699"/>
                  <a:pt x="2637847" y="-38089"/>
                  <a:pt x="2961363" y="90248"/>
                </a:cubicBezTo>
                <a:cubicBezTo>
                  <a:pt x="3284879" y="218585"/>
                  <a:pt x="3544227" y="539427"/>
                  <a:pt x="3667216" y="844227"/>
                </a:cubicBezTo>
                <a:cubicBezTo>
                  <a:pt x="3790206" y="1149027"/>
                  <a:pt x="3576311" y="1395006"/>
                  <a:pt x="3699300" y="1919048"/>
                </a:cubicBezTo>
                <a:cubicBezTo>
                  <a:pt x="3822289" y="2443090"/>
                  <a:pt x="4306227" y="3429679"/>
                  <a:pt x="4405153" y="3988479"/>
                </a:cubicBezTo>
                <a:cubicBezTo>
                  <a:pt x="4504079" y="4547279"/>
                  <a:pt x="4244732" y="5007153"/>
                  <a:pt x="4292858" y="5271848"/>
                </a:cubicBezTo>
                <a:cubicBezTo>
                  <a:pt x="4340984" y="5536543"/>
                  <a:pt x="4771448" y="5472374"/>
                  <a:pt x="4693911" y="5576648"/>
                </a:cubicBezTo>
                <a:cubicBezTo>
                  <a:pt x="4616374" y="5680922"/>
                  <a:pt x="4164521" y="5841343"/>
                  <a:pt x="3827637" y="5897490"/>
                </a:cubicBezTo>
                <a:cubicBezTo>
                  <a:pt x="3490753" y="5953637"/>
                  <a:pt x="3079005" y="5878774"/>
                  <a:pt x="2672605" y="5913532"/>
                </a:cubicBezTo>
                <a:cubicBezTo>
                  <a:pt x="2266205" y="5948290"/>
                  <a:pt x="1728795" y="6122079"/>
                  <a:pt x="1389237" y="6106037"/>
                </a:cubicBezTo>
                <a:cubicBezTo>
                  <a:pt x="1049679" y="6089995"/>
                  <a:pt x="894605" y="5881447"/>
                  <a:pt x="667342" y="578519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A-图片 6">
            <a:extLst>
              <a:ext uri="{FF2B5EF4-FFF2-40B4-BE49-F238E27FC236}">
                <a16:creationId xmlns:a16="http://schemas.microsoft.com/office/drawing/2014/main" id="{75C757FF-C5E6-4529-BDCA-7FA956ED0C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611"/>
            <a:ext cx="5271128" cy="6389246"/>
          </a:xfrm>
          <a:prstGeom prst="rect">
            <a:avLst/>
          </a:prstGeom>
        </p:spPr>
      </p:pic>
      <p:sp>
        <p:nvSpPr>
          <p:cNvPr id="9" name="PA-文本框 8">
            <a:extLst>
              <a:ext uri="{FF2B5EF4-FFF2-40B4-BE49-F238E27FC236}">
                <a16:creationId xmlns:a16="http://schemas.microsoft.com/office/drawing/2014/main" id="{64F1BA1C-0C00-4987-9B1E-3CCA022CBA4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225750" y="3044279"/>
            <a:ext cx="58731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系 統 簡 介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E341A39-51EC-4011-B8CA-BBEA0A6E2A40}"/>
              </a:ext>
            </a:extLst>
          </p:cNvPr>
          <p:cNvCxnSpPr/>
          <p:nvPr/>
        </p:nvCxnSpPr>
        <p:spPr>
          <a:xfrm>
            <a:off x="6717557" y="3895602"/>
            <a:ext cx="48895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7D1846D-BEE1-4182-9227-BD1CD5C26B78}"/>
              </a:ext>
            </a:extLst>
          </p:cNvPr>
          <p:cNvSpPr txBox="1"/>
          <p:nvPr/>
        </p:nvSpPr>
        <p:spPr>
          <a:xfrm>
            <a:off x="6538805" y="4157222"/>
            <a:ext cx="524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資訊架構 </a:t>
            </a:r>
            <a:r>
              <a:rPr lang="en-US" altLang="zh-TW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TW" altLang="en-US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功能介紹</a:t>
            </a:r>
            <a:endParaRPr lang="zh-CN" altLang="en-US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PA-iconfont-10899-5205041">
            <a:extLst>
              <a:ext uri="{FF2B5EF4-FFF2-40B4-BE49-F238E27FC236}">
                <a16:creationId xmlns:a16="http://schemas.microsoft.com/office/drawing/2014/main" id="{09E2A3A4-C06A-45D4-954D-53ABCD719D7E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8528098" y="1927647"/>
            <a:ext cx="1268419" cy="1075691"/>
          </a:xfrm>
          <a:custGeom>
            <a:avLst/>
            <a:gdLst>
              <a:gd name="T0" fmla="*/ 9479 w 11200"/>
              <a:gd name="T1" fmla="*/ 465 h 9500"/>
              <a:gd name="T2" fmla="*/ 1721 w 11200"/>
              <a:gd name="T3" fmla="*/ 465 h 9500"/>
              <a:gd name="T4" fmla="*/ 0 w 11200"/>
              <a:gd name="T5" fmla="*/ 3625 h 9500"/>
              <a:gd name="T6" fmla="*/ 5413 w 11200"/>
              <a:gd name="T7" fmla="*/ 5373 h 9500"/>
              <a:gd name="T8" fmla="*/ 3913 w 11200"/>
              <a:gd name="T9" fmla="*/ 7812 h 9500"/>
              <a:gd name="T10" fmla="*/ 7288 w 11200"/>
              <a:gd name="T11" fmla="*/ 7812 h 9500"/>
              <a:gd name="T12" fmla="*/ 5788 w 11200"/>
              <a:gd name="T13" fmla="*/ 5373 h 9500"/>
              <a:gd name="T14" fmla="*/ 11200 w 11200"/>
              <a:gd name="T15" fmla="*/ 3625 h 9500"/>
              <a:gd name="T16" fmla="*/ 11200 w 11200"/>
              <a:gd name="T17" fmla="*/ 1750 h 9500"/>
              <a:gd name="T18" fmla="*/ 1825 w 11200"/>
              <a:gd name="T19" fmla="*/ 826 h 9500"/>
              <a:gd name="T20" fmla="*/ 9375 w 11200"/>
              <a:gd name="T21" fmla="*/ 826 h 9500"/>
              <a:gd name="T22" fmla="*/ 10825 w 11200"/>
              <a:gd name="T23" fmla="*/ 1751 h 9500"/>
              <a:gd name="T24" fmla="*/ 9929 w 11200"/>
              <a:gd name="T25" fmla="*/ 2489 h 9500"/>
              <a:gd name="T26" fmla="*/ 1271 w 11200"/>
              <a:gd name="T27" fmla="*/ 2489 h 9500"/>
              <a:gd name="T28" fmla="*/ 375 w 11200"/>
              <a:gd name="T29" fmla="*/ 1751 h 9500"/>
              <a:gd name="T30" fmla="*/ 5600 w 11200"/>
              <a:gd name="T31" fmla="*/ 5000 h 9500"/>
              <a:gd name="T32" fmla="*/ 4475 w 11200"/>
              <a:gd name="T33" fmla="*/ 3466 h 9500"/>
              <a:gd name="T34" fmla="*/ 6725 w 11200"/>
              <a:gd name="T35" fmla="*/ 3466 h 9500"/>
              <a:gd name="T36" fmla="*/ 5600 w 11200"/>
              <a:gd name="T37" fmla="*/ 5000 h 9500"/>
              <a:gd name="T38" fmla="*/ 1870 w 11200"/>
              <a:gd name="T39" fmla="*/ 2687 h 9500"/>
              <a:gd name="T40" fmla="*/ 8020 w 11200"/>
              <a:gd name="T41" fmla="*/ 2416 h 9500"/>
              <a:gd name="T42" fmla="*/ 5600 w 11200"/>
              <a:gd name="T43" fmla="*/ 3125 h 9500"/>
              <a:gd name="T44" fmla="*/ 375 w 11200"/>
              <a:gd name="T45" fmla="*/ 3625 h 9500"/>
              <a:gd name="T46" fmla="*/ 1721 w 11200"/>
              <a:gd name="T47" fmla="*/ 3035 h 9500"/>
              <a:gd name="T48" fmla="*/ 4100 w 11200"/>
              <a:gd name="T49" fmla="*/ 4939 h 9500"/>
              <a:gd name="T50" fmla="*/ 719 w 11200"/>
              <a:gd name="T51" fmla="*/ 4079 h 9500"/>
              <a:gd name="T52" fmla="*/ 5600 w 11200"/>
              <a:gd name="T53" fmla="*/ 7087 h 9500"/>
              <a:gd name="T54" fmla="*/ 5850 w 11200"/>
              <a:gd name="T55" fmla="*/ 7100 h 9500"/>
              <a:gd name="T56" fmla="*/ 5350 w 11200"/>
              <a:gd name="T57" fmla="*/ 7100 h 9500"/>
              <a:gd name="T58" fmla="*/ 6913 w 11200"/>
              <a:gd name="T59" fmla="*/ 7812 h 9500"/>
              <a:gd name="T60" fmla="*/ 4288 w 11200"/>
              <a:gd name="T61" fmla="*/ 7812 h 9500"/>
              <a:gd name="T62" fmla="*/ 5413 w 11200"/>
              <a:gd name="T63" fmla="*/ 6637 h 9500"/>
              <a:gd name="T64" fmla="*/ 5600 w 11200"/>
              <a:gd name="T65" fmla="*/ 7601 h 9500"/>
              <a:gd name="T66" fmla="*/ 5788 w 11200"/>
              <a:gd name="T67" fmla="*/ 6637 h 9500"/>
              <a:gd name="T68" fmla="*/ 6913 w 11200"/>
              <a:gd name="T69" fmla="*/ 7812 h 9500"/>
              <a:gd name="T70" fmla="*/ 9375 w 11200"/>
              <a:gd name="T71" fmla="*/ 4550 h 9500"/>
              <a:gd name="T72" fmla="*/ 7100 w 11200"/>
              <a:gd name="T73" fmla="*/ 3440 h 9500"/>
              <a:gd name="T74" fmla="*/ 10825 w 11200"/>
              <a:gd name="T75" fmla="*/ 2415 h 9500"/>
              <a:gd name="T76" fmla="*/ 10481 w 11200"/>
              <a:gd name="T77" fmla="*/ 4079 h 9500"/>
              <a:gd name="T78" fmla="*/ 5000 w 11200"/>
              <a:gd name="T79" fmla="*/ 4729 h 9500"/>
              <a:gd name="T80" fmla="*/ 6200 w 11200"/>
              <a:gd name="T81" fmla="*/ 3754 h 9500"/>
              <a:gd name="T82" fmla="*/ 5950 w 11200"/>
              <a:gd name="T83" fmla="*/ 4479 h 9500"/>
              <a:gd name="T84" fmla="*/ 5250 w 11200"/>
              <a:gd name="T85" fmla="*/ 4004 h 9500"/>
              <a:gd name="T86" fmla="*/ 5950 w 11200"/>
              <a:gd name="T87" fmla="*/ 4479 h 9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200" h="9500">
                <a:moveTo>
                  <a:pt x="11200" y="1750"/>
                </a:moveTo>
                <a:cubicBezTo>
                  <a:pt x="11200" y="1233"/>
                  <a:pt x="10605" y="790"/>
                  <a:pt x="9479" y="465"/>
                </a:cubicBezTo>
                <a:cubicBezTo>
                  <a:pt x="8440" y="165"/>
                  <a:pt x="7063" y="0"/>
                  <a:pt x="5600" y="0"/>
                </a:cubicBezTo>
                <a:cubicBezTo>
                  <a:pt x="4137" y="0"/>
                  <a:pt x="2760" y="165"/>
                  <a:pt x="1721" y="465"/>
                </a:cubicBezTo>
                <a:cubicBezTo>
                  <a:pt x="595" y="790"/>
                  <a:pt x="0" y="1235"/>
                  <a:pt x="0" y="1750"/>
                </a:cubicBezTo>
                <a:lnTo>
                  <a:pt x="0" y="3625"/>
                </a:lnTo>
                <a:cubicBezTo>
                  <a:pt x="0" y="4141"/>
                  <a:pt x="595" y="4585"/>
                  <a:pt x="1721" y="4910"/>
                </a:cubicBezTo>
                <a:cubicBezTo>
                  <a:pt x="2715" y="5197"/>
                  <a:pt x="4020" y="5360"/>
                  <a:pt x="5413" y="5373"/>
                </a:cubicBezTo>
                <a:lnTo>
                  <a:pt x="5413" y="6135"/>
                </a:lnTo>
                <a:cubicBezTo>
                  <a:pt x="4570" y="6228"/>
                  <a:pt x="3913" y="6945"/>
                  <a:pt x="3913" y="7812"/>
                </a:cubicBezTo>
                <a:cubicBezTo>
                  <a:pt x="3913" y="8742"/>
                  <a:pt x="4670" y="9500"/>
                  <a:pt x="5600" y="9500"/>
                </a:cubicBezTo>
                <a:cubicBezTo>
                  <a:pt x="6530" y="9500"/>
                  <a:pt x="7288" y="8742"/>
                  <a:pt x="7288" y="7812"/>
                </a:cubicBezTo>
                <a:cubicBezTo>
                  <a:pt x="7288" y="6945"/>
                  <a:pt x="6630" y="6228"/>
                  <a:pt x="5788" y="6135"/>
                </a:cubicBezTo>
                <a:lnTo>
                  <a:pt x="5788" y="5373"/>
                </a:lnTo>
                <a:cubicBezTo>
                  <a:pt x="7180" y="5360"/>
                  <a:pt x="8485" y="5196"/>
                  <a:pt x="9479" y="4910"/>
                </a:cubicBezTo>
                <a:cubicBezTo>
                  <a:pt x="10605" y="4585"/>
                  <a:pt x="11200" y="4141"/>
                  <a:pt x="11200" y="3625"/>
                </a:cubicBezTo>
                <a:lnTo>
                  <a:pt x="11200" y="1766"/>
                </a:lnTo>
                <a:lnTo>
                  <a:pt x="11200" y="1750"/>
                </a:lnTo>
                <a:close/>
                <a:moveTo>
                  <a:pt x="719" y="1297"/>
                </a:moveTo>
                <a:cubicBezTo>
                  <a:pt x="971" y="1125"/>
                  <a:pt x="1354" y="962"/>
                  <a:pt x="1825" y="826"/>
                </a:cubicBezTo>
                <a:cubicBezTo>
                  <a:pt x="2831" y="536"/>
                  <a:pt x="4171" y="376"/>
                  <a:pt x="5600" y="376"/>
                </a:cubicBezTo>
                <a:cubicBezTo>
                  <a:pt x="7029" y="376"/>
                  <a:pt x="8369" y="536"/>
                  <a:pt x="9375" y="826"/>
                </a:cubicBezTo>
                <a:cubicBezTo>
                  <a:pt x="9846" y="962"/>
                  <a:pt x="10229" y="1125"/>
                  <a:pt x="10481" y="1297"/>
                </a:cubicBezTo>
                <a:cubicBezTo>
                  <a:pt x="10638" y="1405"/>
                  <a:pt x="10825" y="1570"/>
                  <a:pt x="10825" y="1751"/>
                </a:cubicBezTo>
                <a:cubicBezTo>
                  <a:pt x="10825" y="1932"/>
                  <a:pt x="10639" y="2097"/>
                  <a:pt x="10481" y="2205"/>
                </a:cubicBezTo>
                <a:cubicBezTo>
                  <a:pt x="10338" y="2304"/>
                  <a:pt x="10150" y="2399"/>
                  <a:pt x="9929" y="2489"/>
                </a:cubicBezTo>
                <a:cubicBezTo>
                  <a:pt x="8874" y="2100"/>
                  <a:pt x="7301" y="1877"/>
                  <a:pt x="5600" y="1877"/>
                </a:cubicBezTo>
                <a:cubicBezTo>
                  <a:pt x="3897" y="1877"/>
                  <a:pt x="2326" y="2100"/>
                  <a:pt x="1271" y="2489"/>
                </a:cubicBezTo>
                <a:cubicBezTo>
                  <a:pt x="1050" y="2400"/>
                  <a:pt x="862" y="2304"/>
                  <a:pt x="719" y="2205"/>
                </a:cubicBezTo>
                <a:cubicBezTo>
                  <a:pt x="563" y="2097"/>
                  <a:pt x="375" y="1932"/>
                  <a:pt x="375" y="1751"/>
                </a:cubicBezTo>
                <a:cubicBezTo>
                  <a:pt x="375" y="1570"/>
                  <a:pt x="561" y="1404"/>
                  <a:pt x="719" y="1297"/>
                </a:cubicBezTo>
                <a:close/>
                <a:moveTo>
                  <a:pt x="5600" y="5000"/>
                </a:moveTo>
                <a:cubicBezTo>
                  <a:pt x="5218" y="5000"/>
                  <a:pt x="4840" y="4989"/>
                  <a:pt x="4475" y="4966"/>
                </a:cubicBezTo>
                <a:lnTo>
                  <a:pt x="4475" y="3466"/>
                </a:lnTo>
                <a:cubicBezTo>
                  <a:pt x="4841" y="3488"/>
                  <a:pt x="5218" y="3500"/>
                  <a:pt x="5600" y="3500"/>
                </a:cubicBezTo>
                <a:cubicBezTo>
                  <a:pt x="5983" y="3500"/>
                  <a:pt x="6359" y="3488"/>
                  <a:pt x="6725" y="3466"/>
                </a:cubicBezTo>
                <a:lnTo>
                  <a:pt x="6725" y="4966"/>
                </a:lnTo>
                <a:cubicBezTo>
                  <a:pt x="6360" y="4988"/>
                  <a:pt x="5983" y="5000"/>
                  <a:pt x="5600" y="5000"/>
                </a:cubicBezTo>
                <a:close/>
                <a:moveTo>
                  <a:pt x="5600" y="3125"/>
                </a:moveTo>
                <a:cubicBezTo>
                  <a:pt x="4193" y="3125"/>
                  <a:pt x="2871" y="2970"/>
                  <a:pt x="1870" y="2687"/>
                </a:cubicBezTo>
                <a:cubicBezTo>
                  <a:pt x="2856" y="2410"/>
                  <a:pt x="4201" y="2250"/>
                  <a:pt x="5600" y="2250"/>
                </a:cubicBezTo>
                <a:cubicBezTo>
                  <a:pt x="6453" y="2250"/>
                  <a:pt x="7266" y="2306"/>
                  <a:pt x="8020" y="2416"/>
                </a:cubicBezTo>
                <a:cubicBezTo>
                  <a:pt x="8500" y="2486"/>
                  <a:pt x="8944" y="2579"/>
                  <a:pt x="9330" y="2687"/>
                </a:cubicBezTo>
                <a:cubicBezTo>
                  <a:pt x="8329" y="2970"/>
                  <a:pt x="7007" y="3125"/>
                  <a:pt x="5600" y="3125"/>
                </a:cubicBezTo>
                <a:close/>
                <a:moveTo>
                  <a:pt x="719" y="4079"/>
                </a:moveTo>
                <a:cubicBezTo>
                  <a:pt x="563" y="3971"/>
                  <a:pt x="375" y="3806"/>
                  <a:pt x="375" y="3625"/>
                </a:cubicBezTo>
                <a:lnTo>
                  <a:pt x="375" y="2415"/>
                </a:lnTo>
                <a:cubicBezTo>
                  <a:pt x="664" y="2651"/>
                  <a:pt x="1115" y="2861"/>
                  <a:pt x="1721" y="3035"/>
                </a:cubicBezTo>
                <a:cubicBezTo>
                  <a:pt x="2395" y="3230"/>
                  <a:pt x="3211" y="3367"/>
                  <a:pt x="4100" y="3440"/>
                </a:cubicBezTo>
                <a:lnTo>
                  <a:pt x="4100" y="4939"/>
                </a:lnTo>
                <a:cubicBezTo>
                  <a:pt x="3248" y="4867"/>
                  <a:pt x="2467" y="4735"/>
                  <a:pt x="1825" y="4550"/>
                </a:cubicBezTo>
                <a:cubicBezTo>
                  <a:pt x="1354" y="4414"/>
                  <a:pt x="971" y="4251"/>
                  <a:pt x="719" y="4079"/>
                </a:cubicBezTo>
                <a:close/>
                <a:moveTo>
                  <a:pt x="5415" y="6932"/>
                </a:moveTo>
                <a:cubicBezTo>
                  <a:pt x="5430" y="7021"/>
                  <a:pt x="5508" y="7087"/>
                  <a:pt x="5600" y="7087"/>
                </a:cubicBezTo>
                <a:cubicBezTo>
                  <a:pt x="5693" y="7087"/>
                  <a:pt x="5770" y="7020"/>
                  <a:pt x="5785" y="6932"/>
                </a:cubicBezTo>
                <a:cubicBezTo>
                  <a:pt x="5825" y="6977"/>
                  <a:pt x="5850" y="7036"/>
                  <a:pt x="5850" y="7100"/>
                </a:cubicBezTo>
                <a:cubicBezTo>
                  <a:pt x="5850" y="7237"/>
                  <a:pt x="5738" y="7350"/>
                  <a:pt x="5600" y="7350"/>
                </a:cubicBezTo>
                <a:cubicBezTo>
                  <a:pt x="5463" y="7350"/>
                  <a:pt x="5350" y="7237"/>
                  <a:pt x="5350" y="7100"/>
                </a:cubicBezTo>
                <a:cubicBezTo>
                  <a:pt x="5350" y="7036"/>
                  <a:pt x="5375" y="6977"/>
                  <a:pt x="5415" y="6932"/>
                </a:cubicBezTo>
                <a:close/>
                <a:moveTo>
                  <a:pt x="6913" y="7812"/>
                </a:moveTo>
                <a:cubicBezTo>
                  <a:pt x="6913" y="8536"/>
                  <a:pt x="6324" y="9125"/>
                  <a:pt x="5600" y="9125"/>
                </a:cubicBezTo>
                <a:cubicBezTo>
                  <a:pt x="4876" y="9125"/>
                  <a:pt x="4288" y="8536"/>
                  <a:pt x="4288" y="7812"/>
                </a:cubicBezTo>
                <a:cubicBezTo>
                  <a:pt x="4288" y="7152"/>
                  <a:pt x="4778" y="6605"/>
                  <a:pt x="5413" y="6514"/>
                </a:cubicBezTo>
                <a:lnTo>
                  <a:pt x="5413" y="6637"/>
                </a:lnTo>
                <a:cubicBezTo>
                  <a:pt x="5230" y="6711"/>
                  <a:pt x="5100" y="6891"/>
                  <a:pt x="5100" y="7101"/>
                </a:cubicBezTo>
                <a:cubicBezTo>
                  <a:pt x="5100" y="7377"/>
                  <a:pt x="5324" y="7601"/>
                  <a:pt x="5600" y="7601"/>
                </a:cubicBezTo>
                <a:cubicBezTo>
                  <a:pt x="5876" y="7601"/>
                  <a:pt x="6100" y="7377"/>
                  <a:pt x="6100" y="7101"/>
                </a:cubicBezTo>
                <a:cubicBezTo>
                  <a:pt x="6100" y="6891"/>
                  <a:pt x="5970" y="6712"/>
                  <a:pt x="5788" y="6637"/>
                </a:cubicBezTo>
                <a:lnTo>
                  <a:pt x="5788" y="6514"/>
                </a:lnTo>
                <a:cubicBezTo>
                  <a:pt x="6422" y="6605"/>
                  <a:pt x="6913" y="7152"/>
                  <a:pt x="6913" y="7812"/>
                </a:cubicBezTo>
                <a:close/>
                <a:moveTo>
                  <a:pt x="10481" y="4079"/>
                </a:moveTo>
                <a:cubicBezTo>
                  <a:pt x="10229" y="4251"/>
                  <a:pt x="9846" y="4414"/>
                  <a:pt x="9375" y="4550"/>
                </a:cubicBezTo>
                <a:cubicBezTo>
                  <a:pt x="8733" y="4735"/>
                  <a:pt x="7953" y="4867"/>
                  <a:pt x="7100" y="4939"/>
                </a:cubicBezTo>
                <a:lnTo>
                  <a:pt x="7100" y="3440"/>
                </a:lnTo>
                <a:cubicBezTo>
                  <a:pt x="7990" y="3367"/>
                  <a:pt x="8806" y="3230"/>
                  <a:pt x="9479" y="3035"/>
                </a:cubicBezTo>
                <a:cubicBezTo>
                  <a:pt x="10084" y="2860"/>
                  <a:pt x="10536" y="2651"/>
                  <a:pt x="10825" y="2415"/>
                </a:cubicBezTo>
                <a:lnTo>
                  <a:pt x="10825" y="3625"/>
                </a:lnTo>
                <a:cubicBezTo>
                  <a:pt x="10825" y="3806"/>
                  <a:pt x="10639" y="3972"/>
                  <a:pt x="10481" y="4079"/>
                </a:cubicBezTo>
                <a:close/>
                <a:moveTo>
                  <a:pt x="5000" y="3754"/>
                </a:moveTo>
                <a:lnTo>
                  <a:pt x="5000" y="4729"/>
                </a:lnTo>
                <a:lnTo>
                  <a:pt x="6200" y="4729"/>
                </a:lnTo>
                <a:lnTo>
                  <a:pt x="6200" y="3754"/>
                </a:lnTo>
                <a:lnTo>
                  <a:pt x="5000" y="3754"/>
                </a:lnTo>
                <a:close/>
                <a:moveTo>
                  <a:pt x="5950" y="4479"/>
                </a:moveTo>
                <a:lnTo>
                  <a:pt x="5250" y="4479"/>
                </a:lnTo>
                <a:lnTo>
                  <a:pt x="5250" y="4004"/>
                </a:lnTo>
                <a:lnTo>
                  <a:pt x="5950" y="4004"/>
                </a:lnTo>
                <a:lnTo>
                  <a:pt x="5950" y="4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8AAFBFA-D48A-40EB-971F-715F3FBB715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8" t="51692" r="18241" b="34017"/>
          <a:stretch/>
        </p:blipFill>
        <p:spPr>
          <a:xfrm>
            <a:off x="11094005" y="-4018"/>
            <a:ext cx="1114825" cy="55744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8BC420E-7E3E-43C0-8D36-3AD2CE26D0D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4" t="13137" r="12635" b="62575"/>
          <a:stretch/>
        </p:blipFill>
        <p:spPr>
          <a:xfrm flipV="1">
            <a:off x="11565261" y="687243"/>
            <a:ext cx="532955" cy="166559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3A7E10-3D15-411F-A121-0F2AD89992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42" y="3428999"/>
            <a:ext cx="1699134" cy="121347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27A68E8-F497-4232-9EB7-0DC0642A8D9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007" y="4720325"/>
            <a:ext cx="2695181" cy="1924818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6008D4A-6808-4523-8743-D2482C28C7CB}"/>
              </a:ext>
            </a:extLst>
          </p:cNvPr>
          <p:cNvCxnSpPr>
            <a:cxnSpLocks/>
          </p:cNvCxnSpPr>
          <p:nvPr/>
        </p:nvCxnSpPr>
        <p:spPr>
          <a:xfrm>
            <a:off x="2848560" y="505297"/>
            <a:ext cx="8636491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813E0675-CF63-4254-A6AB-C91F76D3261A}"/>
              </a:ext>
            </a:extLst>
          </p:cNvPr>
          <p:cNvSpPr/>
          <p:nvPr/>
        </p:nvSpPr>
        <p:spPr>
          <a:xfrm flipV="1">
            <a:off x="8940906" y="5160593"/>
            <a:ext cx="442802" cy="381726"/>
          </a:xfrm>
          <a:prstGeom prst="triangle">
            <a:avLst/>
          </a:prstGeom>
          <a:solidFill>
            <a:srgbClr val="FFB30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1302A70-1045-4701-86C1-EBCABD9D05E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268154" y="-14974"/>
            <a:ext cx="594346" cy="63435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82A443F-4D3A-406F-B015-4141995AFD2D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0602" y="7497"/>
            <a:ext cx="1947958" cy="60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637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00"/>
                            </p:stCondLst>
                            <p:childTnLst>
                              <p:par>
                                <p:cTn id="2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900"/>
                            </p:stCondLst>
                            <p:childTnLst>
                              <p:par>
                                <p:cTn id="33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7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6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600"/>
                            </p:stCondLst>
                            <p:childTnLst>
                              <p:par>
                                <p:cTn id="43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100"/>
                            </p:stCondLst>
                            <p:childTnLst>
                              <p:par>
                                <p:cTn id="4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600"/>
                            </p:stCondLst>
                            <p:childTnLst>
                              <p:par>
                                <p:cTn id="53" presetID="0" presetClass="entr" presetSubtype="0" de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150000" y="150000"/>
                                      <p:to x="50000" y="50000"/>
                                    </p:animScale>
                                    <p:anim to="" calcmode="lin" valueType="num">
                                      <p:cBhvr>
                                        <p:cTn id="56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50000" y="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8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Rot by="21600000" from="-2700000" to="1200000">
                                      <p:cBhvr>
                                        <p:cTn id="6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1600000" from="1200000" to="0">
                                      <p:cBhvr>
                                        <p:cTn id="62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Effect filter="fade">
                                      <p:cBhvr>
                                        <p:cTn id="63" dur="2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350"/>
                            </p:stCondLst>
                            <p:childTnLst>
                              <p:par>
                                <p:cTn id="65" presetID="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260"/>
                            </p:stCondLst>
                            <p:childTnLst>
                              <p:par>
                                <p:cTn id="7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760"/>
                            </p:stCondLst>
                            <p:childTnLst>
                              <p:par>
                                <p:cTn id="74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760"/>
                            </p:stCondLst>
                            <p:childTnLst>
                              <p:par>
                                <p:cTn id="8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9" grpId="1"/>
      <p:bldP spid="12" grpId="0"/>
      <p:bldP spid="12" grpId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C0E5189-65E5-4B9B-85DD-E87D031416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85896A-4A24-4F0D-ACA9-85004E38CA2D}"/>
              </a:ext>
            </a:extLst>
          </p:cNvPr>
          <p:cNvSpPr/>
          <p:nvPr/>
        </p:nvSpPr>
        <p:spPr>
          <a:xfrm>
            <a:off x="271590" y="254044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B65418A8-F26A-4DB6-9647-E3BF0B43465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資 訊 架 構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8" name="18630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8F16874-95FD-4B33-AA88-151AA8C4A396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990685" y="1339555"/>
            <a:ext cx="10329412" cy="4608512"/>
            <a:chOff x="1352045" y="1268760"/>
            <a:chExt cx="10329412" cy="4608512"/>
          </a:xfrm>
        </p:grpSpPr>
        <p:sp>
          <p:nvSpPr>
            <p:cNvPr id="9" name="íšľiďè">
              <a:extLst>
                <a:ext uri="{FF2B5EF4-FFF2-40B4-BE49-F238E27FC236}">
                  <a16:creationId xmlns:a16="http://schemas.microsoft.com/office/drawing/2014/main" id="{385F9258-E9D8-447F-832A-B0D178CF53F1}"/>
                </a:ext>
              </a:extLst>
            </p:cNvPr>
            <p:cNvSpPr/>
            <p:nvPr/>
          </p:nvSpPr>
          <p:spPr bwMode="auto">
            <a:xfrm>
              <a:off x="1352045" y="1551977"/>
              <a:ext cx="2978686" cy="4024336"/>
            </a:xfrm>
            <a:custGeom>
              <a:avLst/>
              <a:gdLst>
                <a:gd name="connsiteX0" fmla="*/ 1301755 w 2673513"/>
                <a:gd name="connsiteY0" fmla="*/ 3424138 h 4024336"/>
                <a:gd name="connsiteX1" fmla="*/ 1601854 w 2673513"/>
                <a:gd name="connsiteY1" fmla="*/ 3724237 h 4024336"/>
                <a:gd name="connsiteX2" fmla="*/ 1301755 w 2673513"/>
                <a:gd name="connsiteY2" fmla="*/ 4024336 h 4024336"/>
                <a:gd name="connsiteX3" fmla="*/ 1001656 w 2673513"/>
                <a:gd name="connsiteY3" fmla="*/ 3724237 h 4024336"/>
                <a:gd name="connsiteX4" fmla="*/ 1301755 w 2673513"/>
                <a:gd name="connsiteY4" fmla="*/ 3424138 h 4024336"/>
                <a:gd name="connsiteX5" fmla="*/ 1366007 w 2673513"/>
                <a:gd name="connsiteY5" fmla="*/ 315 h 4024336"/>
                <a:gd name="connsiteX6" fmla="*/ 2302245 w 2673513"/>
                <a:gd name="connsiteY6" fmla="*/ 412118 h 4024336"/>
                <a:gd name="connsiteX7" fmla="*/ 2261192 w 2673513"/>
                <a:gd name="connsiteY7" fmla="*/ 2302437 h 4024336"/>
                <a:gd name="connsiteX8" fmla="*/ 1295850 w 2673513"/>
                <a:gd name="connsiteY8" fmla="*/ 3226776 h 4024336"/>
                <a:gd name="connsiteX9" fmla="*/ 370974 w 2673513"/>
                <a:gd name="connsiteY9" fmla="*/ 2261382 h 4024336"/>
                <a:gd name="connsiteX10" fmla="*/ 412614 w 2673513"/>
                <a:gd name="connsiteY10" fmla="*/ 371062 h 4024336"/>
                <a:gd name="connsiteX11" fmla="*/ 1366007 w 2673513"/>
                <a:gd name="connsiteY11" fmla="*/ 315 h 402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3513" h="4024336">
                  <a:moveTo>
                    <a:pt x="1301755" y="3424138"/>
                  </a:moveTo>
                  <a:cubicBezTo>
                    <a:pt x="1467495" y="3424138"/>
                    <a:pt x="1601854" y="3558497"/>
                    <a:pt x="1601854" y="3724237"/>
                  </a:cubicBezTo>
                  <a:cubicBezTo>
                    <a:pt x="1601854" y="3889977"/>
                    <a:pt x="1467495" y="4024336"/>
                    <a:pt x="1301755" y="4024336"/>
                  </a:cubicBezTo>
                  <a:cubicBezTo>
                    <a:pt x="1136015" y="4024336"/>
                    <a:pt x="1001656" y="3889977"/>
                    <a:pt x="1001656" y="3724237"/>
                  </a:cubicBezTo>
                  <a:cubicBezTo>
                    <a:pt x="1001656" y="3558497"/>
                    <a:pt x="1136015" y="3424138"/>
                    <a:pt x="1301755" y="3424138"/>
                  </a:cubicBezTo>
                  <a:close/>
                  <a:moveTo>
                    <a:pt x="1366007" y="315"/>
                  </a:moveTo>
                  <a:cubicBezTo>
                    <a:pt x="1707997" y="7720"/>
                    <a:pt x="2047127" y="145549"/>
                    <a:pt x="2302245" y="412118"/>
                  </a:cubicBezTo>
                  <a:cubicBezTo>
                    <a:pt x="2813067" y="945841"/>
                    <a:pt x="2794300" y="1792174"/>
                    <a:pt x="2261192" y="2302437"/>
                  </a:cubicBezTo>
                  <a:cubicBezTo>
                    <a:pt x="1939216" y="2610941"/>
                    <a:pt x="1617239" y="2918858"/>
                    <a:pt x="1295850" y="3226776"/>
                  </a:cubicBezTo>
                  <a:cubicBezTo>
                    <a:pt x="987362" y="2905369"/>
                    <a:pt x="679462" y="2583375"/>
                    <a:pt x="370974" y="2261382"/>
                  </a:cubicBezTo>
                  <a:cubicBezTo>
                    <a:pt x="-139261" y="1728244"/>
                    <a:pt x="-121080" y="881912"/>
                    <a:pt x="412614" y="371062"/>
                  </a:cubicBezTo>
                  <a:cubicBezTo>
                    <a:pt x="679168" y="115931"/>
                    <a:pt x="1024017" y="-7090"/>
                    <a:pt x="1366007" y="315"/>
                  </a:cubicBez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t="-22640" r="-19670" b="1236"/>
              </a:stretch>
            </a:blip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4400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0D2C67D-FC0C-4538-9166-D142FBB5AA2B}"/>
                </a:ext>
              </a:extLst>
            </p:cNvPr>
            <p:cNvCxnSpPr/>
            <p:nvPr/>
          </p:nvCxnSpPr>
          <p:spPr>
            <a:xfrm>
              <a:off x="5030501" y="1268760"/>
              <a:ext cx="0" cy="4608512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B273411-4852-47F7-842F-F5E7C3DC9244}"/>
                </a:ext>
              </a:extLst>
            </p:cNvPr>
            <p:cNvCxnSpPr>
              <a:cxnSpLocks/>
            </p:cNvCxnSpPr>
            <p:nvPr/>
          </p:nvCxnSpPr>
          <p:spPr>
            <a:xfrm>
              <a:off x="5069295" y="1739958"/>
              <a:ext cx="2865699" cy="0"/>
            </a:xfrm>
            <a:prstGeom prst="line">
              <a:avLst/>
            </a:prstGeom>
            <a:ln cap="rnd">
              <a:solidFill>
                <a:schemeClr val="tx1">
                  <a:lumMod val="20000"/>
                  <a:lumOff val="80000"/>
                </a:schemeClr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F0DAB9F-7276-4EFE-A81B-FB17CBA676B8}"/>
                </a:ext>
              </a:extLst>
            </p:cNvPr>
            <p:cNvCxnSpPr>
              <a:cxnSpLocks/>
            </p:cNvCxnSpPr>
            <p:nvPr/>
          </p:nvCxnSpPr>
          <p:spPr>
            <a:xfrm>
              <a:off x="5008777" y="4185718"/>
              <a:ext cx="2865699" cy="0"/>
            </a:xfrm>
            <a:prstGeom prst="line">
              <a:avLst/>
            </a:prstGeom>
            <a:ln cap="rnd">
              <a:solidFill>
                <a:schemeClr val="tx1">
                  <a:lumMod val="20000"/>
                  <a:lumOff val="80000"/>
                </a:schemeClr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679AF3BC-A55D-4C24-9EF4-7083F96E5CFD}"/>
                </a:ext>
              </a:extLst>
            </p:cNvPr>
            <p:cNvCxnSpPr>
              <a:cxnSpLocks/>
            </p:cNvCxnSpPr>
            <p:nvPr/>
          </p:nvCxnSpPr>
          <p:spPr>
            <a:xfrm>
              <a:off x="5030501" y="5527260"/>
              <a:ext cx="2865699" cy="0"/>
            </a:xfrm>
            <a:prstGeom prst="line">
              <a:avLst/>
            </a:prstGeom>
            <a:ln cap="rnd">
              <a:solidFill>
                <a:schemeClr val="tx1">
                  <a:lumMod val="20000"/>
                  <a:lumOff val="80000"/>
                </a:schemeClr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i$lïḍé">
              <a:extLst>
                <a:ext uri="{FF2B5EF4-FFF2-40B4-BE49-F238E27FC236}">
                  <a16:creationId xmlns:a16="http://schemas.microsoft.com/office/drawing/2014/main" id="{9425A3DD-43B8-4004-A102-5B5CC1B7C999}"/>
                </a:ext>
              </a:extLst>
            </p:cNvPr>
            <p:cNvSpPr/>
            <p:nvPr/>
          </p:nvSpPr>
          <p:spPr>
            <a:xfrm>
              <a:off x="4761590" y="1471046"/>
              <a:ext cx="537820" cy="537824"/>
            </a:xfrm>
            <a:prstGeom prst="ellipse">
              <a:avLst/>
            </a:prstGeom>
            <a:solidFill>
              <a:srgbClr val="9BC9D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íSľîḑé">
              <a:extLst>
                <a:ext uri="{FF2B5EF4-FFF2-40B4-BE49-F238E27FC236}">
                  <a16:creationId xmlns:a16="http://schemas.microsoft.com/office/drawing/2014/main" id="{0758EDA0-CEFF-42AB-911B-F4012E858C8C}"/>
                </a:ext>
              </a:extLst>
            </p:cNvPr>
            <p:cNvSpPr/>
            <p:nvPr/>
          </p:nvSpPr>
          <p:spPr>
            <a:xfrm>
              <a:off x="4780916" y="5181639"/>
              <a:ext cx="537820" cy="537824"/>
            </a:xfrm>
            <a:prstGeom prst="ellipse">
              <a:avLst/>
            </a:prstGeom>
            <a:solidFill>
              <a:srgbClr val="9BC9D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" name="ïṥļïḋê">
              <a:extLst>
                <a:ext uri="{FF2B5EF4-FFF2-40B4-BE49-F238E27FC236}">
                  <a16:creationId xmlns:a16="http://schemas.microsoft.com/office/drawing/2014/main" id="{B58D04C3-2119-4E66-856A-5997B4811055}"/>
                </a:ext>
              </a:extLst>
            </p:cNvPr>
            <p:cNvSpPr txBox="1"/>
            <p:nvPr/>
          </p:nvSpPr>
          <p:spPr bwMode="auto">
            <a:xfrm>
              <a:off x="8015756" y="1533518"/>
              <a:ext cx="1412294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TW" altLang="en-US" sz="2000" b="1" dirty="0">
                  <a:solidFill>
                    <a:schemeClr val="accent1">
                      <a:lumMod val="7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寵物領養 </a:t>
              </a:r>
              <a:endParaRPr lang="en-US" altLang="zh-CN" sz="2000" b="1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9" name="ïšļîḓè">
              <a:extLst>
                <a:ext uri="{FF2B5EF4-FFF2-40B4-BE49-F238E27FC236}">
                  <a16:creationId xmlns:a16="http://schemas.microsoft.com/office/drawing/2014/main" id="{10B6C501-D7D7-4593-8D78-DF13CB4A4BA0}"/>
                </a:ext>
              </a:extLst>
            </p:cNvPr>
            <p:cNvSpPr txBox="1"/>
            <p:nvPr/>
          </p:nvSpPr>
          <p:spPr bwMode="auto">
            <a:xfrm>
              <a:off x="7990017" y="2673267"/>
              <a:ext cx="3691440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TW" altLang="en-US" sz="2000" b="1" dirty="0">
                  <a:solidFill>
                    <a:schemeClr val="accent1">
                      <a:lumMod val="7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健康檢查 </a:t>
              </a:r>
              <a:endParaRPr lang="en-US" altLang="zh-CN" sz="2000" b="1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7" name="iṩľíḍè">
              <a:extLst>
                <a:ext uri="{FF2B5EF4-FFF2-40B4-BE49-F238E27FC236}">
                  <a16:creationId xmlns:a16="http://schemas.microsoft.com/office/drawing/2014/main" id="{CC77C1E0-3E69-48CD-9A75-1A1323B25C45}"/>
                </a:ext>
              </a:extLst>
            </p:cNvPr>
            <p:cNvSpPr txBox="1"/>
            <p:nvPr/>
          </p:nvSpPr>
          <p:spPr bwMode="auto">
            <a:xfrm>
              <a:off x="7979626" y="5314313"/>
              <a:ext cx="3691440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TW" altLang="en-US" sz="2000" b="1" dirty="0">
                  <a:solidFill>
                    <a:schemeClr val="accent1">
                      <a:lumMod val="7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寵物葬儀</a:t>
              </a:r>
              <a:endParaRPr lang="en-US" altLang="zh-CN" sz="2000" b="1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5" name="iṩḷîḑè">
              <a:extLst>
                <a:ext uri="{FF2B5EF4-FFF2-40B4-BE49-F238E27FC236}">
                  <a16:creationId xmlns:a16="http://schemas.microsoft.com/office/drawing/2014/main" id="{460C9233-96FD-4770-84BB-5F8F7A0485CC}"/>
                </a:ext>
              </a:extLst>
            </p:cNvPr>
            <p:cNvSpPr txBox="1"/>
            <p:nvPr/>
          </p:nvSpPr>
          <p:spPr bwMode="auto">
            <a:xfrm>
              <a:off x="4817058" y="1533518"/>
              <a:ext cx="383438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2000" b="1" dirty="0">
                  <a:solidFill>
                    <a:schemeClr val="accent1">
                      <a:lumMod val="7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生</a:t>
              </a:r>
              <a:endParaRPr lang="en-US" altLang="zh-CN" sz="2000" b="1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3" name="i$ľïḑè">
              <a:extLst>
                <a:ext uri="{FF2B5EF4-FFF2-40B4-BE49-F238E27FC236}">
                  <a16:creationId xmlns:a16="http://schemas.microsoft.com/office/drawing/2014/main" id="{5B8C6014-CFB1-4BFC-A222-35C03DFD34E2}"/>
                </a:ext>
              </a:extLst>
            </p:cNvPr>
            <p:cNvSpPr txBox="1"/>
            <p:nvPr/>
          </p:nvSpPr>
          <p:spPr bwMode="auto">
            <a:xfrm>
              <a:off x="4834002" y="5247069"/>
              <a:ext cx="439148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2000" b="1" dirty="0">
                  <a:solidFill>
                    <a:schemeClr val="accent1">
                      <a:lumMod val="7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死</a:t>
              </a:r>
              <a:endParaRPr lang="en-US" altLang="zh-CN" sz="2000" b="1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4" name="išliḑé">
              <a:extLst>
                <a:ext uri="{FF2B5EF4-FFF2-40B4-BE49-F238E27FC236}">
                  <a16:creationId xmlns:a16="http://schemas.microsoft.com/office/drawing/2014/main" id="{73C0EBCA-6B6F-41CE-9541-B204AC7FF506}"/>
                </a:ext>
              </a:extLst>
            </p:cNvPr>
            <p:cNvSpPr/>
            <p:nvPr/>
          </p:nvSpPr>
          <p:spPr>
            <a:xfrm>
              <a:off x="4761590" y="2606148"/>
              <a:ext cx="537820" cy="537824"/>
            </a:xfrm>
            <a:prstGeom prst="ellipse">
              <a:avLst/>
            </a:prstGeom>
            <a:solidFill>
              <a:srgbClr val="9BC9D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38" name="圖片 37">
            <a:extLst>
              <a:ext uri="{FF2B5EF4-FFF2-40B4-BE49-F238E27FC236}">
                <a16:creationId xmlns:a16="http://schemas.microsoft.com/office/drawing/2014/main" id="{7972E807-C323-4A94-B7C8-955654703F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396339" y="256553"/>
            <a:ext cx="594346" cy="634357"/>
          </a:xfrm>
          <a:prstGeom prst="rect">
            <a:avLst/>
          </a:prstGeom>
        </p:spPr>
      </p:pic>
      <p:sp>
        <p:nvSpPr>
          <p:cNvPr id="26" name="išliḑé">
            <a:extLst>
              <a:ext uri="{FF2B5EF4-FFF2-40B4-BE49-F238E27FC236}">
                <a16:creationId xmlns:a16="http://schemas.microsoft.com/office/drawing/2014/main" id="{6A1BB4ED-B42F-48A6-8201-A5C8EE613BB4}"/>
              </a:ext>
            </a:extLst>
          </p:cNvPr>
          <p:cNvSpPr/>
          <p:nvPr/>
        </p:nvSpPr>
        <p:spPr>
          <a:xfrm>
            <a:off x="4419556" y="3997915"/>
            <a:ext cx="537820" cy="537824"/>
          </a:xfrm>
          <a:prstGeom prst="ellipse">
            <a:avLst/>
          </a:prstGeom>
          <a:solidFill>
            <a:srgbClr val="9BC9DE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37" name="直接连接符 10">
            <a:extLst>
              <a:ext uri="{FF2B5EF4-FFF2-40B4-BE49-F238E27FC236}">
                <a16:creationId xmlns:a16="http://schemas.microsoft.com/office/drawing/2014/main" id="{0F2F78A2-0119-4BB9-A65B-6616577BD7B8}"/>
              </a:ext>
            </a:extLst>
          </p:cNvPr>
          <p:cNvCxnSpPr>
            <a:cxnSpLocks/>
          </p:cNvCxnSpPr>
          <p:nvPr/>
        </p:nvCxnSpPr>
        <p:spPr>
          <a:xfrm>
            <a:off x="4666271" y="2945855"/>
            <a:ext cx="2865699" cy="0"/>
          </a:xfrm>
          <a:prstGeom prst="line">
            <a:avLst/>
          </a:prstGeom>
          <a:ln cap="rnd">
            <a:solidFill>
              <a:schemeClr val="tx1">
                <a:lumMod val="20000"/>
                <a:lumOff val="80000"/>
              </a:schemeClr>
            </a:solidFill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ṩḷîḑè">
            <a:extLst>
              <a:ext uri="{FF2B5EF4-FFF2-40B4-BE49-F238E27FC236}">
                <a16:creationId xmlns:a16="http://schemas.microsoft.com/office/drawing/2014/main" id="{C6D1F543-ABF6-48EA-B5CA-FE1B685B05D4}"/>
              </a:ext>
            </a:extLst>
          </p:cNvPr>
          <p:cNvSpPr txBox="1"/>
          <p:nvPr/>
        </p:nvSpPr>
        <p:spPr bwMode="auto">
          <a:xfrm>
            <a:off x="4457392" y="2741641"/>
            <a:ext cx="462148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老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40" name="i$ľïḑè">
            <a:extLst>
              <a:ext uri="{FF2B5EF4-FFF2-40B4-BE49-F238E27FC236}">
                <a16:creationId xmlns:a16="http://schemas.microsoft.com/office/drawing/2014/main" id="{150D95D4-7A9A-4666-9473-11ACF682FCE5}"/>
              </a:ext>
            </a:extLst>
          </p:cNvPr>
          <p:cNvSpPr txBox="1"/>
          <p:nvPr/>
        </p:nvSpPr>
        <p:spPr bwMode="auto">
          <a:xfrm>
            <a:off x="4466640" y="4050073"/>
            <a:ext cx="443651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病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41" name="iṩľíḍè">
            <a:extLst>
              <a:ext uri="{FF2B5EF4-FFF2-40B4-BE49-F238E27FC236}">
                <a16:creationId xmlns:a16="http://schemas.microsoft.com/office/drawing/2014/main" id="{45A386BB-403C-4A97-BE9B-E44341599783}"/>
              </a:ext>
            </a:extLst>
          </p:cNvPr>
          <p:cNvSpPr txBox="1"/>
          <p:nvPr/>
        </p:nvSpPr>
        <p:spPr bwMode="auto">
          <a:xfrm>
            <a:off x="7627693" y="4050073"/>
            <a:ext cx="3691440" cy="36933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醫院地圖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10458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 animBg="1"/>
      <p:bldP spid="24" grpId="0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C0E5189-65E5-4B9B-85DD-E87D031416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85896A-4A24-4F0D-ACA9-85004E38CA2D}"/>
              </a:ext>
            </a:extLst>
          </p:cNvPr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B65418A8-F26A-4DB6-9647-E3BF0B43465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功 能 介 紹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664178-50EB-4241-AAFA-805144CAED87}"/>
              </a:ext>
            </a:extLst>
          </p:cNvPr>
          <p:cNvSpPr/>
          <p:nvPr/>
        </p:nvSpPr>
        <p:spPr>
          <a:xfrm>
            <a:off x="1325245" y="1985645"/>
            <a:ext cx="1255395" cy="379857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2F37943B-7498-45F0-8766-464346D780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396339" y="256553"/>
            <a:ext cx="594346" cy="634357"/>
          </a:xfrm>
          <a:prstGeom prst="rect">
            <a:avLst/>
          </a:prstGeom>
        </p:spPr>
      </p:pic>
      <p:pic>
        <p:nvPicPr>
          <p:cNvPr id="26" name="PA-图片 8">
            <a:extLst>
              <a:ext uri="{FF2B5EF4-FFF2-40B4-BE49-F238E27FC236}">
                <a16:creationId xmlns:a16="http://schemas.microsoft.com/office/drawing/2014/main" id="{76432B4A-82E1-4DD5-8234-35D527F107B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31175" y="2142646"/>
            <a:ext cx="4310415" cy="3760632"/>
          </a:xfrm>
          <a:prstGeom prst="rect">
            <a:avLst/>
          </a:prstGeom>
        </p:spPr>
      </p:pic>
      <p:grpSp>
        <p:nvGrpSpPr>
          <p:cNvPr id="29" name="组合 9">
            <a:extLst>
              <a:ext uri="{FF2B5EF4-FFF2-40B4-BE49-F238E27FC236}">
                <a16:creationId xmlns:a16="http://schemas.microsoft.com/office/drawing/2014/main" id="{BBF035DC-6654-4D8C-A372-43FCA5691EB1}"/>
              </a:ext>
            </a:extLst>
          </p:cNvPr>
          <p:cNvGrpSpPr/>
          <p:nvPr/>
        </p:nvGrpSpPr>
        <p:grpSpPr>
          <a:xfrm>
            <a:off x="6311265" y="2718793"/>
            <a:ext cx="3395345" cy="640715"/>
            <a:chOff x="9939" y="3232"/>
            <a:chExt cx="5347" cy="100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E797660-B2CB-4562-990F-A3AD94DE991A}"/>
                </a:ext>
              </a:extLst>
            </p:cNvPr>
            <p:cNvSpPr/>
            <p:nvPr/>
          </p:nvSpPr>
          <p:spPr>
            <a:xfrm>
              <a:off x="9939" y="3232"/>
              <a:ext cx="1093" cy="1009"/>
            </a:xfrm>
            <a:prstGeom prst="rect">
              <a:avLst/>
            </a:prstGeom>
            <a:solidFill>
              <a:srgbClr val="FFB3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文本框 12">
              <a:extLst>
                <a:ext uri="{FF2B5EF4-FFF2-40B4-BE49-F238E27FC236}">
                  <a16:creationId xmlns:a16="http://schemas.microsoft.com/office/drawing/2014/main" id="{26F8DB94-07A3-4AA5-A012-D0672EDDBE39}"/>
                </a:ext>
              </a:extLst>
            </p:cNvPr>
            <p:cNvSpPr txBox="1"/>
            <p:nvPr/>
          </p:nvSpPr>
          <p:spPr>
            <a:xfrm>
              <a:off x="11253" y="3276"/>
              <a:ext cx="4033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TW" altLang="en-US" sz="3200" b="1" dirty="0">
                  <a:solidFill>
                    <a:schemeClr val="accent1">
                      <a:lumMod val="7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行事曆</a:t>
              </a:r>
              <a:endParaRPr lang="zh-CN" altLang="en-US" sz="3200" b="1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35" name="组合 9">
            <a:extLst>
              <a:ext uri="{FF2B5EF4-FFF2-40B4-BE49-F238E27FC236}">
                <a16:creationId xmlns:a16="http://schemas.microsoft.com/office/drawing/2014/main" id="{3D6E9AD5-5E10-4324-8BB3-F32D5D691B6E}"/>
              </a:ext>
            </a:extLst>
          </p:cNvPr>
          <p:cNvGrpSpPr/>
          <p:nvPr/>
        </p:nvGrpSpPr>
        <p:grpSpPr>
          <a:xfrm>
            <a:off x="6302040" y="4161681"/>
            <a:ext cx="3630930" cy="640715"/>
            <a:chOff x="9939" y="3235"/>
            <a:chExt cx="5718" cy="1009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EDB216D-5897-4AC4-A201-907300563F07}"/>
                </a:ext>
              </a:extLst>
            </p:cNvPr>
            <p:cNvSpPr/>
            <p:nvPr/>
          </p:nvSpPr>
          <p:spPr>
            <a:xfrm>
              <a:off x="9939" y="3235"/>
              <a:ext cx="1093" cy="1009"/>
            </a:xfrm>
            <a:prstGeom prst="rect">
              <a:avLst/>
            </a:prstGeom>
            <a:solidFill>
              <a:srgbClr val="FFB3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12">
              <a:extLst>
                <a:ext uri="{FF2B5EF4-FFF2-40B4-BE49-F238E27FC236}">
                  <a16:creationId xmlns:a16="http://schemas.microsoft.com/office/drawing/2014/main" id="{AF3C6547-3C81-4F3B-91C6-83B2088BE4B0}"/>
                </a:ext>
              </a:extLst>
            </p:cNvPr>
            <p:cNvSpPr txBox="1"/>
            <p:nvPr/>
          </p:nvSpPr>
          <p:spPr>
            <a:xfrm>
              <a:off x="11268" y="3279"/>
              <a:ext cx="4389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TW" altLang="en-US" sz="3200" b="1" dirty="0">
                  <a:solidFill>
                    <a:schemeClr val="accent1">
                      <a:lumMod val="7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寵物記帳</a:t>
              </a:r>
              <a:endParaRPr lang="zh-CN" altLang="en-US" sz="3200" b="1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pic>
        <p:nvPicPr>
          <p:cNvPr id="42" name="圖片 41">
            <a:extLst>
              <a:ext uri="{FF2B5EF4-FFF2-40B4-BE49-F238E27FC236}">
                <a16:creationId xmlns:a16="http://schemas.microsoft.com/office/drawing/2014/main" id="{0D91558F-5489-4399-A7DB-EF13FCB8CE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0886" y="3498492"/>
            <a:ext cx="439156" cy="424518"/>
          </a:xfrm>
          <a:prstGeom prst="rect">
            <a:avLst/>
          </a:prstGeom>
        </p:spPr>
      </p:pic>
      <p:sp>
        <p:nvSpPr>
          <p:cNvPr id="43" name="PA-iŝļiḑe">
            <a:extLst>
              <a:ext uri="{FF2B5EF4-FFF2-40B4-BE49-F238E27FC236}">
                <a16:creationId xmlns:a16="http://schemas.microsoft.com/office/drawing/2014/main" id="{932AAF5E-7B01-489F-A1E7-201DC84012DF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6484251" y="4921459"/>
            <a:ext cx="348082" cy="365017"/>
          </a:xfrm>
          <a:custGeom>
            <a:avLst/>
            <a:gdLst>
              <a:gd name="connsiteX0" fmla="*/ 149604 w 577154"/>
              <a:gd name="connsiteY0" fmla="*/ 536234 h 586292"/>
              <a:gd name="connsiteX1" fmla="*/ 214914 w 577154"/>
              <a:gd name="connsiteY1" fmla="*/ 562021 h 586292"/>
              <a:gd name="connsiteX2" fmla="*/ 211877 w 577154"/>
              <a:gd name="connsiteY2" fmla="*/ 559746 h 586292"/>
              <a:gd name="connsiteX3" fmla="*/ 202004 w 577154"/>
              <a:gd name="connsiteY3" fmla="*/ 554437 h 586292"/>
              <a:gd name="connsiteX4" fmla="*/ 196688 w 577154"/>
              <a:gd name="connsiteY4" fmla="*/ 551403 h 586292"/>
              <a:gd name="connsiteX5" fmla="*/ 184537 w 577154"/>
              <a:gd name="connsiteY5" fmla="*/ 543818 h 586292"/>
              <a:gd name="connsiteX6" fmla="*/ 177702 w 577154"/>
              <a:gd name="connsiteY6" fmla="*/ 538509 h 586292"/>
              <a:gd name="connsiteX7" fmla="*/ 173905 w 577154"/>
              <a:gd name="connsiteY7" fmla="*/ 536234 h 586292"/>
              <a:gd name="connsiteX8" fmla="*/ 299943 w 577154"/>
              <a:gd name="connsiteY8" fmla="*/ 499816 h 586292"/>
              <a:gd name="connsiteX9" fmla="*/ 318939 w 577154"/>
              <a:gd name="connsiteY9" fmla="*/ 500576 h 586292"/>
              <a:gd name="connsiteX10" fmla="*/ 329576 w 577154"/>
              <a:gd name="connsiteY10" fmla="*/ 511222 h 586292"/>
              <a:gd name="connsiteX11" fmla="*/ 319698 w 577154"/>
              <a:gd name="connsiteY11" fmla="*/ 521108 h 586292"/>
              <a:gd name="connsiteX12" fmla="*/ 318939 w 577154"/>
              <a:gd name="connsiteY12" fmla="*/ 521108 h 586292"/>
              <a:gd name="connsiteX13" fmla="*/ 297663 w 577154"/>
              <a:gd name="connsiteY13" fmla="*/ 519587 h 586292"/>
              <a:gd name="connsiteX14" fmla="*/ 288545 w 577154"/>
              <a:gd name="connsiteY14" fmla="*/ 508941 h 586292"/>
              <a:gd name="connsiteX15" fmla="*/ 299943 w 577154"/>
              <a:gd name="connsiteY15" fmla="*/ 499816 h 586292"/>
              <a:gd name="connsiteX16" fmla="*/ 88851 w 577154"/>
              <a:gd name="connsiteY16" fmla="*/ 485417 h 586292"/>
              <a:gd name="connsiteX17" fmla="*/ 119987 w 577154"/>
              <a:gd name="connsiteY17" fmla="*/ 515755 h 586292"/>
              <a:gd name="connsiteX18" fmla="*/ 150364 w 577154"/>
              <a:gd name="connsiteY18" fmla="*/ 515755 h 586292"/>
              <a:gd name="connsiteX19" fmla="*/ 148085 w 577154"/>
              <a:gd name="connsiteY19" fmla="*/ 513480 h 586292"/>
              <a:gd name="connsiteX20" fmla="*/ 142010 w 577154"/>
              <a:gd name="connsiteY20" fmla="*/ 507412 h 586292"/>
              <a:gd name="connsiteX21" fmla="*/ 136694 w 577154"/>
              <a:gd name="connsiteY21" fmla="*/ 501344 h 586292"/>
              <a:gd name="connsiteX22" fmla="*/ 127581 w 577154"/>
              <a:gd name="connsiteY22" fmla="*/ 489967 h 586292"/>
              <a:gd name="connsiteX23" fmla="*/ 123784 w 577154"/>
              <a:gd name="connsiteY23" fmla="*/ 485417 h 586292"/>
              <a:gd name="connsiteX24" fmla="*/ 399912 w 577154"/>
              <a:gd name="connsiteY24" fmla="*/ 482256 h 586292"/>
              <a:gd name="connsiteX25" fmla="*/ 405611 w 577154"/>
              <a:gd name="connsiteY25" fmla="*/ 486996 h 586292"/>
              <a:gd name="connsiteX26" fmla="*/ 401812 w 577154"/>
              <a:gd name="connsiteY26" fmla="*/ 500648 h 586292"/>
              <a:gd name="connsiteX27" fmla="*/ 382056 w 577154"/>
              <a:gd name="connsiteY27" fmla="*/ 509750 h 586292"/>
              <a:gd name="connsiteX28" fmla="*/ 378257 w 577154"/>
              <a:gd name="connsiteY28" fmla="*/ 510508 h 586292"/>
              <a:gd name="connsiteX29" fmla="*/ 369139 w 577154"/>
              <a:gd name="connsiteY29" fmla="*/ 503682 h 586292"/>
              <a:gd name="connsiteX30" fmla="*/ 375217 w 577154"/>
              <a:gd name="connsiteY30" fmla="*/ 490789 h 586292"/>
              <a:gd name="connsiteX31" fmla="*/ 391934 w 577154"/>
              <a:gd name="connsiteY31" fmla="*/ 483204 h 586292"/>
              <a:gd name="connsiteX32" fmla="*/ 399912 w 577154"/>
              <a:gd name="connsiteY32" fmla="*/ 482256 h 586292"/>
              <a:gd name="connsiteX33" fmla="*/ 229351 w 577154"/>
              <a:gd name="connsiteY33" fmla="*/ 474063 h 586292"/>
              <a:gd name="connsiteX34" fmla="*/ 246091 w 577154"/>
              <a:gd name="connsiteY34" fmla="*/ 483157 h 586292"/>
              <a:gd name="connsiteX35" fmla="*/ 250656 w 577154"/>
              <a:gd name="connsiteY35" fmla="*/ 496797 h 586292"/>
              <a:gd name="connsiteX36" fmla="*/ 241525 w 577154"/>
              <a:gd name="connsiteY36" fmla="*/ 502101 h 586292"/>
              <a:gd name="connsiteX37" fmla="*/ 236960 w 577154"/>
              <a:gd name="connsiteY37" fmla="*/ 501343 h 586292"/>
              <a:gd name="connsiteX38" fmla="*/ 218698 w 577154"/>
              <a:gd name="connsiteY38" fmla="*/ 490735 h 586292"/>
              <a:gd name="connsiteX39" fmla="*/ 215654 w 577154"/>
              <a:gd name="connsiteY39" fmla="*/ 477094 h 586292"/>
              <a:gd name="connsiteX40" fmla="*/ 229351 w 577154"/>
              <a:gd name="connsiteY40" fmla="*/ 474063 h 586292"/>
              <a:gd name="connsiteX41" fmla="*/ 464745 w 577154"/>
              <a:gd name="connsiteY41" fmla="*/ 433889 h 586292"/>
              <a:gd name="connsiteX42" fmla="*/ 466262 w 577154"/>
              <a:gd name="connsiteY42" fmla="*/ 447550 h 586292"/>
              <a:gd name="connsiteX43" fmla="*/ 451842 w 577154"/>
              <a:gd name="connsiteY43" fmla="*/ 463488 h 586292"/>
              <a:gd name="connsiteX44" fmla="*/ 445012 w 577154"/>
              <a:gd name="connsiteY44" fmla="*/ 466524 h 586292"/>
              <a:gd name="connsiteX45" fmla="*/ 438181 w 577154"/>
              <a:gd name="connsiteY45" fmla="*/ 463488 h 586292"/>
              <a:gd name="connsiteX46" fmla="*/ 438181 w 577154"/>
              <a:gd name="connsiteY46" fmla="*/ 449068 h 586292"/>
              <a:gd name="connsiteX47" fmla="*/ 450324 w 577154"/>
              <a:gd name="connsiteY47" fmla="*/ 435407 h 586292"/>
              <a:gd name="connsiteX48" fmla="*/ 464745 w 577154"/>
              <a:gd name="connsiteY48" fmla="*/ 433889 h 586292"/>
              <a:gd name="connsiteX49" fmla="*/ 49362 w 577154"/>
              <a:gd name="connsiteY49" fmla="*/ 424740 h 586292"/>
              <a:gd name="connsiteX50" fmla="*/ 73663 w 577154"/>
              <a:gd name="connsiteY50" fmla="*/ 464938 h 586292"/>
              <a:gd name="connsiteX51" fmla="*/ 109355 w 577154"/>
              <a:gd name="connsiteY51" fmla="*/ 464938 h 586292"/>
              <a:gd name="connsiteX52" fmla="*/ 104039 w 577154"/>
              <a:gd name="connsiteY52" fmla="*/ 456595 h 586292"/>
              <a:gd name="connsiteX53" fmla="*/ 101761 w 577154"/>
              <a:gd name="connsiteY53" fmla="*/ 452044 h 586292"/>
              <a:gd name="connsiteX54" fmla="*/ 94926 w 577154"/>
              <a:gd name="connsiteY54" fmla="*/ 439909 h 586292"/>
              <a:gd name="connsiteX55" fmla="*/ 92648 w 577154"/>
              <a:gd name="connsiteY55" fmla="*/ 435358 h 586292"/>
              <a:gd name="connsiteX56" fmla="*/ 88092 w 577154"/>
              <a:gd name="connsiteY56" fmla="*/ 424740 h 586292"/>
              <a:gd name="connsiteX57" fmla="*/ 161771 w 577154"/>
              <a:gd name="connsiteY57" fmla="*/ 417898 h 586292"/>
              <a:gd name="connsiteX58" fmla="*/ 176164 w 577154"/>
              <a:gd name="connsiteY58" fmla="*/ 420173 h 586292"/>
              <a:gd name="connsiteX59" fmla="*/ 187527 w 577154"/>
              <a:gd name="connsiteY59" fmla="*/ 435341 h 586292"/>
              <a:gd name="connsiteX60" fmla="*/ 186012 w 577154"/>
              <a:gd name="connsiteY60" fmla="*/ 449750 h 586292"/>
              <a:gd name="connsiteX61" fmla="*/ 179194 w 577154"/>
              <a:gd name="connsiteY61" fmla="*/ 452025 h 586292"/>
              <a:gd name="connsiteX62" fmla="*/ 171619 w 577154"/>
              <a:gd name="connsiteY62" fmla="*/ 448233 h 586292"/>
              <a:gd name="connsiteX63" fmla="*/ 159498 w 577154"/>
              <a:gd name="connsiteY63" fmla="*/ 431549 h 586292"/>
              <a:gd name="connsiteX64" fmla="*/ 161771 w 577154"/>
              <a:gd name="connsiteY64" fmla="*/ 417898 h 586292"/>
              <a:gd name="connsiteX65" fmla="*/ 31136 w 577154"/>
              <a:gd name="connsiteY65" fmla="*/ 373923 h 586292"/>
              <a:gd name="connsiteX66" fmla="*/ 41008 w 577154"/>
              <a:gd name="connsiteY66" fmla="*/ 404261 h 586292"/>
              <a:gd name="connsiteX67" fmla="*/ 79738 w 577154"/>
              <a:gd name="connsiteY67" fmla="*/ 404261 h 586292"/>
              <a:gd name="connsiteX68" fmla="*/ 78979 w 577154"/>
              <a:gd name="connsiteY68" fmla="*/ 401227 h 586292"/>
              <a:gd name="connsiteX69" fmla="*/ 77460 w 577154"/>
              <a:gd name="connsiteY69" fmla="*/ 397435 h 586292"/>
              <a:gd name="connsiteX70" fmla="*/ 72144 w 577154"/>
              <a:gd name="connsiteY70" fmla="*/ 379232 h 586292"/>
              <a:gd name="connsiteX71" fmla="*/ 71385 w 577154"/>
              <a:gd name="connsiteY71" fmla="*/ 377715 h 586292"/>
              <a:gd name="connsiteX72" fmla="*/ 70625 w 577154"/>
              <a:gd name="connsiteY72" fmla="*/ 373923 h 586292"/>
              <a:gd name="connsiteX73" fmla="*/ 499728 w 577154"/>
              <a:gd name="connsiteY73" fmla="*/ 361797 h 586292"/>
              <a:gd name="connsiteX74" fmla="*/ 506554 w 577154"/>
              <a:gd name="connsiteY74" fmla="*/ 374694 h 586292"/>
              <a:gd name="connsiteX75" fmla="*/ 498970 w 577154"/>
              <a:gd name="connsiteY75" fmla="*/ 394418 h 586292"/>
              <a:gd name="connsiteX76" fmla="*/ 489868 w 577154"/>
              <a:gd name="connsiteY76" fmla="*/ 400487 h 586292"/>
              <a:gd name="connsiteX77" fmla="*/ 485318 w 577154"/>
              <a:gd name="connsiteY77" fmla="*/ 399729 h 586292"/>
              <a:gd name="connsiteX78" fmla="*/ 480009 w 577154"/>
              <a:gd name="connsiteY78" fmla="*/ 386073 h 586292"/>
              <a:gd name="connsiteX79" fmla="*/ 486835 w 577154"/>
              <a:gd name="connsiteY79" fmla="*/ 367866 h 586292"/>
              <a:gd name="connsiteX80" fmla="*/ 499728 w 577154"/>
              <a:gd name="connsiteY80" fmla="*/ 361797 h 586292"/>
              <a:gd name="connsiteX81" fmla="*/ 132907 w 577154"/>
              <a:gd name="connsiteY81" fmla="*/ 343643 h 586292"/>
              <a:gd name="connsiteX82" fmla="*/ 145066 w 577154"/>
              <a:gd name="connsiteY82" fmla="*/ 350471 h 586292"/>
              <a:gd name="connsiteX83" fmla="*/ 150385 w 577154"/>
              <a:gd name="connsiteY83" fmla="*/ 368678 h 586292"/>
              <a:gd name="connsiteX84" fmla="*/ 144306 w 577154"/>
              <a:gd name="connsiteY84" fmla="*/ 381575 h 586292"/>
              <a:gd name="connsiteX85" fmla="*/ 141266 w 577154"/>
              <a:gd name="connsiteY85" fmla="*/ 382333 h 586292"/>
              <a:gd name="connsiteX86" fmla="*/ 131388 w 577154"/>
              <a:gd name="connsiteY86" fmla="*/ 375506 h 586292"/>
              <a:gd name="connsiteX87" fmla="*/ 125309 w 577154"/>
              <a:gd name="connsiteY87" fmla="*/ 355781 h 586292"/>
              <a:gd name="connsiteX88" fmla="*/ 132907 w 577154"/>
              <a:gd name="connsiteY88" fmla="*/ 343643 h 586292"/>
              <a:gd name="connsiteX89" fmla="*/ 21263 w 577154"/>
              <a:gd name="connsiteY89" fmla="*/ 323864 h 586292"/>
              <a:gd name="connsiteX90" fmla="*/ 25820 w 577154"/>
              <a:gd name="connsiteY90" fmla="*/ 354203 h 586292"/>
              <a:gd name="connsiteX91" fmla="*/ 66069 w 577154"/>
              <a:gd name="connsiteY91" fmla="*/ 354203 h 586292"/>
              <a:gd name="connsiteX92" fmla="*/ 63031 w 577154"/>
              <a:gd name="connsiteY92" fmla="*/ 337516 h 586292"/>
              <a:gd name="connsiteX93" fmla="*/ 63031 w 577154"/>
              <a:gd name="connsiteY93" fmla="*/ 335999 h 586292"/>
              <a:gd name="connsiteX94" fmla="*/ 61512 w 577154"/>
              <a:gd name="connsiteY94" fmla="*/ 323864 h 586292"/>
              <a:gd name="connsiteX95" fmla="*/ 509625 w 577154"/>
              <a:gd name="connsiteY95" fmla="*/ 282911 h 586292"/>
              <a:gd name="connsiteX96" fmla="*/ 519524 w 577154"/>
              <a:gd name="connsiteY96" fmla="*/ 292773 h 586292"/>
              <a:gd name="connsiteX97" fmla="*/ 519524 w 577154"/>
              <a:gd name="connsiteY97" fmla="*/ 293532 h 586292"/>
              <a:gd name="connsiteX98" fmla="*/ 518763 w 577154"/>
              <a:gd name="connsiteY98" fmla="*/ 313256 h 586292"/>
              <a:gd name="connsiteX99" fmla="*/ 508863 w 577154"/>
              <a:gd name="connsiteY99" fmla="*/ 323118 h 586292"/>
              <a:gd name="connsiteX100" fmla="*/ 508102 w 577154"/>
              <a:gd name="connsiteY100" fmla="*/ 322360 h 586292"/>
              <a:gd name="connsiteX101" fmla="*/ 498964 w 577154"/>
              <a:gd name="connsiteY101" fmla="*/ 311739 h 586292"/>
              <a:gd name="connsiteX102" fmla="*/ 498964 w 577154"/>
              <a:gd name="connsiteY102" fmla="*/ 293532 h 586292"/>
              <a:gd name="connsiteX103" fmla="*/ 509625 w 577154"/>
              <a:gd name="connsiteY103" fmla="*/ 282911 h 586292"/>
              <a:gd name="connsiteX104" fmla="*/ 20504 w 577154"/>
              <a:gd name="connsiteY104" fmla="*/ 273047 h 586292"/>
              <a:gd name="connsiteX105" fmla="*/ 19744 w 577154"/>
              <a:gd name="connsiteY105" fmla="*/ 293525 h 586292"/>
              <a:gd name="connsiteX106" fmla="*/ 20504 w 577154"/>
              <a:gd name="connsiteY106" fmla="*/ 303385 h 586292"/>
              <a:gd name="connsiteX107" fmla="*/ 60753 w 577154"/>
              <a:gd name="connsiteY107" fmla="*/ 303385 h 586292"/>
              <a:gd name="connsiteX108" fmla="*/ 60753 w 577154"/>
              <a:gd name="connsiteY108" fmla="*/ 293525 h 586292"/>
              <a:gd name="connsiteX109" fmla="*/ 61512 w 577154"/>
              <a:gd name="connsiteY109" fmla="*/ 273805 h 586292"/>
              <a:gd name="connsiteX110" fmla="*/ 61512 w 577154"/>
              <a:gd name="connsiteY110" fmla="*/ 273047 h 586292"/>
              <a:gd name="connsiteX111" fmla="*/ 129811 w 577154"/>
              <a:gd name="connsiteY111" fmla="*/ 263173 h 586292"/>
              <a:gd name="connsiteX112" fmla="*/ 138897 w 577154"/>
              <a:gd name="connsiteY112" fmla="*/ 274553 h 586292"/>
              <a:gd name="connsiteX113" fmla="*/ 138140 w 577154"/>
              <a:gd name="connsiteY113" fmla="*/ 292760 h 586292"/>
              <a:gd name="connsiteX114" fmla="*/ 138140 w 577154"/>
              <a:gd name="connsiteY114" fmla="*/ 293518 h 586292"/>
              <a:gd name="connsiteX115" fmla="*/ 128297 w 577154"/>
              <a:gd name="connsiteY115" fmla="*/ 303380 h 586292"/>
              <a:gd name="connsiteX116" fmla="*/ 117697 w 577154"/>
              <a:gd name="connsiteY116" fmla="*/ 294277 h 586292"/>
              <a:gd name="connsiteX117" fmla="*/ 117697 w 577154"/>
              <a:gd name="connsiteY117" fmla="*/ 293518 h 586292"/>
              <a:gd name="connsiteX118" fmla="*/ 118454 w 577154"/>
              <a:gd name="connsiteY118" fmla="*/ 273035 h 586292"/>
              <a:gd name="connsiteX119" fmla="*/ 129811 w 577154"/>
              <a:gd name="connsiteY119" fmla="*/ 263173 h 586292"/>
              <a:gd name="connsiteX120" fmla="*/ 28098 w 577154"/>
              <a:gd name="connsiteY120" fmla="*/ 222230 h 586292"/>
              <a:gd name="connsiteX121" fmla="*/ 22782 w 577154"/>
              <a:gd name="connsiteY121" fmla="*/ 252568 h 586292"/>
              <a:gd name="connsiteX122" fmla="*/ 63031 w 577154"/>
              <a:gd name="connsiteY122" fmla="*/ 252568 h 586292"/>
              <a:gd name="connsiteX123" fmla="*/ 63031 w 577154"/>
              <a:gd name="connsiteY123" fmla="*/ 250293 h 586292"/>
              <a:gd name="connsiteX124" fmla="*/ 63031 w 577154"/>
              <a:gd name="connsiteY124" fmla="*/ 249535 h 586292"/>
              <a:gd name="connsiteX125" fmla="*/ 66828 w 577154"/>
              <a:gd name="connsiteY125" fmla="*/ 229815 h 586292"/>
              <a:gd name="connsiteX126" fmla="*/ 67588 w 577154"/>
              <a:gd name="connsiteY126" fmla="*/ 226022 h 586292"/>
              <a:gd name="connsiteX127" fmla="*/ 68347 w 577154"/>
              <a:gd name="connsiteY127" fmla="*/ 222230 h 586292"/>
              <a:gd name="connsiteX128" fmla="*/ 492894 w 577154"/>
              <a:gd name="connsiteY128" fmla="*/ 204013 h 586292"/>
              <a:gd name="connsiteX129" fmla="*/ 505825 w 577154"/>
              <a:gd name="connsiteY129" fmla="*/ 210836 h 586292"/>
              <a:gd name="connsiteX130" fmla="*/ 511911 w 577154"/>
              <a:gd name="connsiteY130" fmla="*/ 230547 h 586292"/>
              <a:gd name="connsiteX131" fmla="*/ 504304 w 577154"/>
              <a:gd name="connsiteY131" fmla="*/ 242677 h 586292"/>
              <a:gd name="connsiteX132" fmla="*/ 502022 w 577154"/>
              <a:gd name="connsiteY132" fmla="*/ 243435 h 586292"/>
              <a:gd name="connsiteX133" fmla="*/ 492133 w 577154"/>
              <a:gd name="connsiteY133" fmla="*/ 235854 h 586292"/>
              <a:gd name="connsiteX134" fmla="*/ 486809 w 577154"/>
              <a:gd name="connsiteY134" fmla="*/ 216901 h 586292"/>
              <a:gd name="connsiteX135" fmla="*/ 492894 w 577154"/>
              <a:gd name="connsiteY135" fmla="*/ 204013 h 586292"/>
              <a:gd name="connsiteX136" fmla="*/ 151873 w 577154"/>
              <a:gd name="connsiteY136" fmla="*/ 186619 h 586292"/>
              <a:gd name="connsiteX137" fmla="*/ 157203 w 577154"/>
              <a:gd name="connsiteY137" fmla="*/ 200274 h 586292"/>
              <a:gd name="connsiteX138" fmla="*/ 150350 w 577154"/>
              <a:gd name="connsiteY138" fmla="*/ 217723 h 586292"/>
              <a:gd name="connsiteX139" fmla="*/ 140450 w 577154"/>
              <a:gd name="connsiteY139" fmla="*/ 224550 h 586292"/>
              <a:gd name="connsiteX140" fmla="*/ 137404 w 577154"/>
              <a:gd name="connsiteY140" fmla="*/ 224550 h 586292"/>
              <a:gd name="connsiteX141" fmla="*/ 131312 w 577154"/>
              <a:gd name="connsiteY141" fmla="*/ 211654 h 586292"/>
              <a:gd name="connsiteX142" fmla="*/ 138927 w 577154"/>
              <a:gd name="connsiteY142" fmla="*/ 191929 h 586292"/>
              <a:gd name="connsiteX143" fmla="*/ 151873 w 577154"/>
              <a:gd name="connsiteY143" fmla="*/ 186619 h 586292"/>
              <a:gd name="connsiteX144" fmla="*/ 218736 w 577154"/>
              <a:gd name="connsiteY144" fmla="*/ 186536 h 586292"/>
              <a:gd name="connsiteX145" fmla="*/ 281780 w 577154"/>
              <a:gd name="connsiteY145" fmla="*/ 186536 h 586292"/>
              <a:gd name="connsiteX146" fmla="*/ 292414 w 577154"/>
              <a:gd name="connsiteY146" fmla="*/ 196401 h 586292"/>
              <a:gd name="connsiteX147" fmla="*/ 281780 w 577154"/>
              <a:gd name="connsiteY147" fmla="*/ 207024 h 586292"/>
              <a:gd name="connsiteX148" fmla="*/ 264310 w 577154"/>
              <a:gd name="connsiteY148" fmla="*/ 207024 h 586292"/>
              <a:gd name="connsiteX149" fmla="*/ 322037 w 577154"/>
              <a:gd name="connsiteY149" fmla="*/ 294288 h 586292"/>
              <a:gd name="connsiteX150" fmla="*/ 379004 w 577154"/>
              <a:gd name="connsiteY150" fmla="*/ 207024 h 586292"/>
              <a:gd name="connsiteX151" fmla="*/ 361534 w 577154"/>
              <a:gd name="connsiteY151" fmla="*/ 207024 h 586292"/>
              <a:gd name="connsiteX152" fmla="*/ 351659 w 577154"/>
              <a:gd name="connsiteY152" fmla="*/ 196401 h 586292"/>
              <a:gd name="connsiteX153" fmla="*/ 361534 w 577154"/>
              <a:gd name="connsiteY153" fmla="*/ 186536 h 586292"/>
              <a:gd name="connsiteX154" fmla="*/ 425337 w 577154"/>
              <a:gd name="connsiteY154" fmla="*/ 186536 h 586292"/>
              <a:gd name="connsiteX155" fmla="*/ 435211 w 577154"/>
              <a:gd name="connsiteY155" fmla="*/ 196401 h 586292"/>
              <a:gd name="connsiteX156" fmla="*/ 425337 w 577154"/>
              <a:gd name="connsiteY156" fmla="*/ 207024 h 586292"/>
              <a:gd name="connsiteX157" fmla="*/ 405588 w 577154"/>
              <a:gd name="connsiteY157" fmla="*/ 207024 h 586292"/>
              <a:gd name="connsiteX158" fmla="*/ 401031 w 577154"/>
              <a:gd name="connsiteY158" fmla="*/ 209301 h 586292"/>
              <a:gd name="connsiteX159" fmla="*/ 337987 w 577154"/>
              <a:gd name="connsiteY159" fmla="*/ 307947 h 586292"/>
              <a:gd name="connsiteX160" fmla="*/ 373687 w 577154"/>
              <a:gd name="connsiteY160" fmla="*/ 307947 h 586292"/>
              <a:gd name="connsiteX161" fmla="*/ 384321 w 577154"/>
              <a:gd name="connsiteY161" fmla="*/ 317812 h 586292"/>
              <a:gd name="connsiteX162" fmla="*/ 373687 w 577154"/>
              <a:gd name="connsiteY162" fmla="*/ 328435 h 586292"/>
              <a:gd name="connsiteX163" fmla="*/ 331911 w 577154"/>
              <a:gd name="connsiteY163" fmla="*/ 328435 h 586292"/>
              <a:gd name="connsiteX164" fmla="*/ 331911 w 577154"/>
              <a:gd name="connsiteY164" fmla="*/ 338300 h 586292"/>
              <a:gd name="connsiteX165" fmla="*/ 373687 w 577154"/>
              <a:gd name="connsiteY165" fmla="*/ 338300 h 586292"/>
              <a:gd name="connsiteX166" fmla="*/ 384321 w 577154"/>
              <a:gd name="connsiteY166" fmla="*/ 348164 h 586292"/>
              <a:gd name="connsiteX167" fmla="*/ 373687 w 577154"/>
              <a:gd name="connsiteY167" fmla="*/ 358788 h 586292"/>
              <a:gd name="connsiteX168" fmla="*/ 331911 w 577154"/>
              <a:gd name="connsiteY168" fmla="*/ 358788 h 586292"/>
              <a:gd name="connsiteX169" fmla="*/ 331911 w 577154"/>
              <a:gd name="connsiteY169" fmla="*/ 399005 h 586292"/>
              <a:gd name="connsiteX170" fmla="*/ 355457 w 577154"/>
              <a:gd name="connsiteY170" fmla="*/ 399005 h 586292"/>
              <a:gd name="connsiteX171" fmla="*/ 365332 w 577154"/>
              <a:gd name="connsiteY171" fmla="*/ 408870 h 586292"/>
              <a:gd name="connsiteX172" fmla="*/ 355457 w 577154"/>
              <a:gd name="connsiteY172" fmla="*/ 419493 h 586292"/>
              <a:gd name="connsiteX173" fmla="*/ 288616 w 577154"/>
              <a:gd name="connsiteY173" fmla="*/ 419493 h 586292"/>
              <a:gd name="connsiteX174" fmla="*/ 278742 w 577154"/>
              <a:gd name="connsiteY174" fmla="*/ 408870 h 586292"/>
              <a:gd name="connsiteX175" fmla="*/ 288616 w 577154"/>
              <a:gd name="connsiteY175" fmla="*/ 399005 h 586292"/>
              <a:gd name="connsiteX176" fmla="*/ 312162 w 577154"/>
              <a:gd name="connsiteY176" fmla="*/ 399005 h 586292"/>
              <a:gd name="connsiteX177" fmla="*/ 312162 w 577154"/>
              <a:gd name="connsiteY177" fmla="*/ 358788 h 586292"/>
              <a:gd name="connsiteX178" fmla="*/ 270386 w 577154"/>
              <a:gd name="connsiteY178" fmla="*/ 358788 h 586292"/>
              <a:gd name="connsiteX179" fmla="*/ 259752 w 577154"/>
              <a:gd name="connsiteY179" fmla="*/ 348164 h 586292"/>
              <a:gd name="connsiteX180" fmla="*/ 270386 w 577154"/>
              <a:gd name="connsiteY180" fmla="*/ 338300 h 586292"/>
              <a:gd name="connsiteX181" fmla="*/ 312162 w 577154"/>
              <a:gd name="connsiteY181" fmla="*/ 338300 h 586292"/>
              <a:gd name="connsiteX182" fmla="*/ 312162 w 577154"/>
              <a:gd name="connsiteY182" fmla="*/ 328435 h 586292"/>
              <a:gd name="connsiteX183" fmla="*/ 270386 w 577154"/>
              <a:gd name="connsiteY183" fmla="*/ 328435 h 586292"/>
              <a:gd name="connsiteX184" fmla="*/ 259752 w 577154"/>
              <a:gd name="connsiteY184" fmla="*/ 317812 h 586292"/>
              <a:gd name="connsiteX185" fmla="*/ 270386 w 577154"/>
              <a:gd name="connsiteY185" fmla="*/ 307947 h 586292"/>
              <a:gd name="connsiteX186" fmla="*/ 305326 w 577154"/>
              <a:gd name="connsiteY186" fmla="*/ 307947 h 586292"/>
              <a:gd name="connsiteX187" fmla="*/ 242283 w 577154"/>
              <a:gd name="connsiteY187" fmla="*/ 209301 h 586292"/>
              <a:gd name="connsiteX188" fmla="*/ 238485 w 577154"/>
              <a:gd name="connsiteY188" fmla="*/ 207024 h 586292"/>
              <a:gd name="connsiteX189" fmla="*/ 218736 w 577154"/>
              <a:gd name="connsiteY189" fmla="*/ 207024 h 586292"/>
              <a:gd name="connsiteX190" fmla="*/ 208102 w 577154"/>
              <a:gd name="connsiteY190" fmla="*/ 196401 h 586292"/>
              <a:gd name="connsiteX191" fmla="*/ 218736 w 577154"/>
              <a:gd name="connsiteY191" fmla="*/ 186536 h 586292"/>
              <a:gd name="connsiteX192" fmla="*/ 44805 w 577154"/>
              <a:gd name="connsiteY192" fmla="*/ 172171 h 586292"/>
              <a:gd name="connsiteX193" fmla="*/ 33414 w 577154"/>
              <a:gd name="connsiteY193" fmla="*/ 202510 h 586292"/>
              <a:gd name="connsiteX194" fmla="*/ 73663 w 577154"/>
              <a:gd name="connsiteY194" fmla="*/ 202510 h 586292"/>
              <a:gd name="connsiteX195" fmla="*/ 77460 w 577154"/>
              <a:gd name="connsiteY195" fmla="*/ 188858 h 586292"/>
              <a:gd name="connsiteX196" fmla="*/ 78979 w 577154"/>
              <a:gd name="connsiteY196" fmla="*/ 185065 h 586292"/>
              <a:gd name="connsiteX197" fmla="*/ 83535 w 577154"/>
              <a:gd name="connsiteY197" fmla="*/ 172171 h 586292"/>
              <a:gd name="connsiteX198" fmla="*/ 451103 w 577154"/>
              <a:gd name="connsiteY198" fmla="*/ 136487 h 586292"/>
              <a:gd name="connsiteX199" fmla="*/ 465547 w 577154"/>
              <a:gd name="connsiteY199" fmla="*/ 138009 h 586292"/>
              <a:gd name="connsiteX200" fmla="*/ 477709 w 577154"/>
              <a:gd name="connsiteY200" fmla="*/ 154748 h 586292"/>
              <a:gd name="connsiteX201" fmla="*/ 475429 w 577154"/>
              <a:gd name="connsiteY201" fmla="*/ 168444 h 586292"/>
              <a:gd name="connsiteX202" fmla="*/ 469347 w 577154"/>
              <a:gd name="connsiteY202" fmla="*/ 169966 h 586292"/>
              <a:gd name="connsiteX203" fmla="*/ 460986 w 577154"/>
              <a:gd name="connsiteY203" fmla="*/ 166161 h 586292"/>
              <a:gd name="connsiteX204" fmla="*/ 449583 w 577154"/>
              <a:gd name="connsiteY204" fmla="*/ 150183 h 586292"/>
              <a:gd name="connsiteX205" fmla="*/ 451103 w 577154"/>
              <a:gd name="connsiteY205" fmla="*/ 136487 h 586292"/>
              <a:gd name="connsiteX206" fmla="*/ 185242 w 577154"/>
              <a:gd name="connsiteY206" fmla="*/ 122835 h 586292"/>
              <a:gd name="connsiteX207" fmla="*/ 199674 w 577154"/>
              <a:gd name="connsiteY207" fmla="*/ 122835 h 586292"/>
              <a:gd name="connsiteX208" fmla="*/ 199674 w 577154"/>
              <a:gd name="connsiteY208" fmla="*/ 137266 h 586292"/>
              <a:gd name="connsiteX209" fmla="*/ 186762 w 577154"/>
              <a:gd name="connsiteY209" fmla="*/ 150938 h 586292"/>
              <a:gd name="connsiteX210" fmla="*/ 179166 w 577154"/>
              <a:gd name="connsiteY210" fmla="*/ 154736 h 586292"/>
              <a:gd name="connsiteX211" fmla="*/ 173090 w 577154"/>
              <a:gd name="connsiteY211" fmla="*/ 152457 h 586292"/>
              <a:gd name="connsiteX212" fmla="*/ 171571 w 577154"/>
              <a:gd name="connsiteY212" fmla="*/ 138026 h 586292"/>
              <a:gd name="connsiteX213" fmla="*/ 185242 w 577154"/>
              <a:gd name="connsiteY213" fmla="*/ 122835 h 586292"/>
              <a:gd name="connsiteX214" fmla="*/ 81257 w 577154"/>
              <a:gd name="connsiteY214" fmla="*/ 111494 h 586292"/>
              <a:gd name="connsiteX215" fmla="*/ 54677 w 577154"/>
              <a:gd name="connsiteY215" fmla="*/ 151692 h 586292"/>
              <a:gd name="connsiteX216" fmla="*/ 92648 w 577154"/>
              <a:gd name="connsiteY216" fmla="*/ 151692 h 586292"/>
              <a:gd name="connsiteX217" fmla="*/ 92648 w 577154"/>
              <a:gd name="connsiteY217" fmla="*/ 150934 h 586292"/>
              <a:gd name="connsiteX218" fmla="*/ 94926 w 577154"/>
              <a:gd name="connsiteY218" fmla="*/ 146383 h 586292"/>
              <a:gd name="connsiteX219" fmla="*/ 101761 w 577154"/>
              <a:gd name="connsiteY219" fmla="*/ 135006 h 586292"/>
              <a:gd name="connsiteX220" fmla="*/ 104039 w 577154"/>
              <a:gd name="connsiteY220" fmla="*/ 130455 h 586292"/>
              <a:gd name="connsiteX221" fmla="*/ 113152 w 577154"/>
              <a:gd name="connsiteY221" fmla="*/ 116803 h 586292"/>
              <a:gd name="connsiteX222" fmla="*/ 116190 w 577154"/>
              <a:gd name="connsiteY222" fmla="*/ 111494 h 586292"/>
              <a:gd name="connsiteX223" fmla="*/ 400213 w 577154"/>
              <a:gd name="connsiteY223" fmla="*/ 85002 h 586292"/>
              <a:gd name="connsiteX224" fmla="*/ 418420 w 577154"/>
              <a:gd name="connsiteY224" fmla="*/ 95611 h 586292"/>
              <a:gd name="connsiteX225" fmla="*/ 421455 w 577154"/>
              <a:gd name="connsiteY225" fmla="*/ 109251 h 586292"/>
              <a:gd name="connsiteX226" fmla="*/ 413110 w 577154"/>
              <a:gd name="connsiteY226" fmla="*/ 113798 h 586292"/>
              <a:gd name="connsiteX227" fmla="*/ 407800 w 577154"/>
              <a:gd name="connsiteY227" fmla="*/ 112282 h 586292"/>
              <a:gd name="connsiteX228" fmla="*/ 391110 w 577154"/>
              <a:gd name="connsiteY228" fmla="*/ 103189 h 586292"/>
              <a:gd name="connsiteX229" fmla="*/ 386558 w 577154"/>
              <a:gd name="connsiteY229" fmla="*/ 89549 h 586292"/>
              <a:gd name="connsiteX230" fmla="*/ 400213 w 577154"/>
              <a:gd name="connsiteY230" fmla="*/ 85002 h 586292"/>
              <a:gd name="connsiteX231" fmla="*/ 255897 w 577154"/>
              <a:gd name="connsiteY231" fmla="*/ 76571 h 586292"/>
              <a:gd name="connsiteX232" fmla="*/ 268814 w 577154"/>
              <a:gd name="connsiteY232" fmla="*/ 82644 h 586292"/>
              <a:gd name="connsiteX233" fmla="*/ 262735 w 577154"/>
              <a:gd name="connsiteY233" fmla="*/ 95550 h 586292"/>
              <a:gd name="connsiteX234" fmla="*/ 245259 w 577154"/>
              <a:gd name="connsiteY234" fmla="*/ 103141 h 586292"/>
              <a:gd name="connsiteX235" fmla="*/ 240700 w 577154"/>
              <a:gd name="connsiteY235" fmla="*/ 104660 h 586292"/>
              <a:gd name="connsiteX236" fmla="*/ 231582 w 577154"/>
              <a:gd name="connsiteY236" fmla="*/ 99346 h 586292"/>
              <a:gd name="connsiteX237" fmla="*/ 236141 w 577154"/>
              <a:gd name="connsiteY237" fmla="*/ 85681 h 586292"/>
              <a:gd name="connsiteX238" fmla="*/ 255897 w 577154"/>
              <a:gd name="connsiteY238" fmla="*/ 76571 h 586292"/>
              <a:gd name="connsiteX239" fmla="*/ 318232 w 577154"/>
              <a:gd name="connsiteY239" fmla="*/ 65184 h 586292"/>
              <a:gd name="connsiteX240" fmla="*/ 318990 w 577154"/>
              <a:gd name="connsiteY240" fmla="*/ 65184 h 586292"/>
              <a:gd name="connsiteX241" fmla="*/ 339459 w 577154"/>
              <a:gd name="connsiteY241" fmla="*/ 66705 h 586292"/>
              <a:gd name="connsiteX242" fmla="*/ 348556 w 577154"/>
              <a:gd name="connsiteY242" fmla="*/ 78111 h 586292"/>
              <a:gd name="connsiteX243" fmla="*/ 337943 w 577154"/>
              <a:gd name="connsiteY243" fmla="*/ 87237 h 586292"/>
              <a:gd name="connsiteX244" fmla="*/ 337184 w 577154"/>
              <a:gd name="connsiteY244" fmla="*/ 86476 h 586292"/>
              <a:gd name="connsiteX245" fmla="*/ 318990 w 577154"/>
              <a:gd name="connsiteY245" fmla="*/ 85716 h 586292"/>
              <a:gd name="connsiteX246" fmla="*/ 308376 w 577154"/>
              <a:gd name="connsiteY246" fmla="*/ 75830 h 586292"/>
              <a:gd name="connsiteX247" fmla="*/ 318232 w 577154"/>
              <a:gd name="connsiteY247" fmla="*/ 65184 h 586292"/>
              <a:gd name="connsiteX248" fmla="*/ 133656 w 577154"/>
              <a:gd name="connsiteY248" fmla="*/ 60677 h 586292"/>
              <a:gd name="connsiteX249" fmla="*/ 98723 w 577154"/>
              <a:gd name="connsiteY249" fmla="*/ 91015 h 586292"/>
              <a:gd name="connsiteX250" fmla="*/ 132138 w 577154"/>
              <a:gd name="connsiteY250" fmla="*/ 91015 h 586292"/>
              <a:gd name="connsiteX251" fmla="*/ 136694 w 577154"/>
              <a:gd name="connsiteY251" fmla="*/ 85706 h 586292"/>
              <a:gd name="connsiteX252" fmla="*/ 142010 w 577154"/>
              <a:gd name="connsiteY252" fmla="*/ 79638 h 586292"/>
              <a:gd name="connsiteX253" fmla="*/ 148085 w 577154"/>
              <a:gd name="connsiteY253" fmla="*/ 73571 h 586292"/>
              <a:gd name="connsiteX254" fmla="*/ 154161 w 577154"/>
              <a:gd name="connsiteY254" fmla="*/ 67503 h 586292"/>
              <a:gd name="connsiteX255" fmla="*/ 161755 w 577154"/>
              <a:gd name="connsiteY255" fmla="*/ 60677 h 586292"/>
              <a:gd name="connsiteX256" fmla="*/ 214914 w 577154"/>
              <a:gd name="connsiteY256" fmla="*/ 25029 h 586292"/>
              <a:gd name="connsiteX257" fmla="*/ 168589 w 577154"/>
              <a:gd name="connsiteY257" fmla="*/ 40198 h 586292"/>
              <a:gd name="connsiteX258" fmla="*/ 188334 w 577154"/>
              <a:gd name="connsiteY258" fmla="*/ 40198 h 586292"/>
              <a:gd name="connsiteX259" fmla="*/ 196688 w 577154"/>
              <a:gd name="connsiteY259" fmla="*/ 34889 h 586292"/>
              <a:gd name="connsiteX260" fmla="*/ 202004 w 577154"/>
              <a:gd name="connsiteY260" fmla="*/ 31855 h 586292"/>
              <a:gd name="connsiteX261" fmla="*/ 211877 w 577154"/>
              <a:gd name="connsiteY261" fmla="*/ 26546 h 586292"/>
              <a:gd name="connsiteX262" fmla="*/ 214914 w 577154"/>
              <a:gd name="connsiteY262" fmla="*/ 25029 h 586292"/>
              <a:gd name="connsiteX263" fmla="*/ 318954 w 577154"/>
              <a:gd name="connsiteY263" fmla="*/ 20478 h 586292"/>
              <a:gd name="connsiteX264" fmla="*/ 294653 w 577154"/>
              <a:gd name="connsiteY264" fmla="*/ 21237 h 586292"/>
              <a:gd name="connsiteX265" fmla="*/ 290855 w 577154"/>
              <a:gd name="connsiteY265" fmla="*/ 21995 h 586292"/>
              <a:gd name="connsiteX266" fmla="*/ 289337 w 577154"/>
              <a:gd name="connsiteY266" fmla="*/ 22754 h 586292"/>
              <a:gd name="connsiteX267" fmla="*/ 278705 w 577154"/>
              <a:gd name="connsiteY267" fmla="*/ 24271 h 586292"/>
              <a:gd name="connsiteX268" fmla="*/ 277945 w 577154"/>
              <a:gd name="connsiteY268" fmla="*/ 24271 h 586292"/>
              <a:gd name="connsiteX269" fmla="*/ 268073 w 577154"/>
              <a:gd name="connsiteY269" fmla="*/ 26546 h 586292"/>
              <a:gd name="connsiteX270" fmla="*/ 266554 w 577154"/>
              <a:gd name="connsiteY270" fmla="*/ 26546 h 586292"/>
              <a:gd name="connsiteX271" fmla="*/ 257441 w 577154"/>
              <a:gd name="connsiteY271" fmla="*/ 29580 h 586292"/>
              <a:gd name="connsiteX272" fmla="*/ 254404 w 577154"/>
              <a:gd name="connsiteY272" fmla="*/ 30338 h 586292"/>
              <a:gd name="connsiteX273" fmla="*/ 246810 w 577154"/>
              <a:gd name="connsiteY273" fmla="*/ 32614 h 586292"/>
              <a:gd name="connsiteX274" fmla="*/ 240734 w 577154"/>
              <a:gd name="connsiteY274" fmla="*/ 35648 h 586292"/>
              <a:gd name="connsiteX275" fmla="*/ 236937 w 577154"/>
              <a:gd name="connsiteY275" fmla="*/ 37164 h 586292"/>
              <a:gd name="connsiteX276" fmla="*/ 109355 w 577154"/>
              <a:gd name="connsiteY276" fmla="*/ 163069 h 586292"/>
              <a:gd name="connsiteX277" fmla="*/ 109355 w 577154"/>
              <a:gd name="connsiteY277" fmla="*/ 164586 h 586292"/>
              <a:gd name="connsiteX278" fmla="*/ 104799 w 577154"/>
              <a:gd name="connsiteY278" fmla="*/ 174446 h 586292"/>
              <a:gd name="connsiteX279" fmla="*/ 103280 w 577154"/>
              <a:gd name="connsiteY279" fmla="*/ 178239 h 586292"/>
              <a:gd name="connsiteX280" fmla="*/ 100242 w 577154"/>
              <a:gd name="connsiteY280" fmla="*/ 185823 h 586292"/>
              <a:gd name="connsiteX281" fmla="*/ 97964 w 577154"/>
              <a:gd name="connsiteY281" fmla="*/ 190374 h 586292"/>
              <a:gd name="connsiteX282" fmla="*/ 95686 w 577154"/>
              <a:gd name="connsiteY282" fmla="*/ 197201 h 586292"/>
              <a:gd name="connsiteX283" fmla="*/ 94167 w 577154"/>
              <a:gd name="connsiteY283" fmla="*/ 203268 h 586292"/>
              <a:gd name="connsiteX284" fmla="*/ 92648 w 577154"/>
              <a:gd name="connsiteY284" fmla="*/ 209336 h 586292"/>
              <a:gd name="connsiteX285" fmla="*/ 90370 w 577154"/>
              <a:gd name="connsiteY285" fmla="*/ 215404 h 586292"/>
              <a:gd name="connsiteX286" fmla="*/ 88851 w 577154"/>
              <a:gd name="connsiteY286" fmla="*/ 221471 h 586292"/>
              <a:gd name="connsiteX287" fmla="*/ 87332 w 577154"/>
              <a:gd name="connsiteY287" fmla="*/ 227539 h 586292"/>
              <a:gd name="connsiteX288" fmla="*/ 86573 w 577154"/>
              <a:gd name="connsiteY288" fmla="*/ 234365 h 586292"/>
              <a:gd name="connsiteX289" fmla="*/ 85054 w 577154"/>
              <a:gd name="connsiteY289" fmla="*/ 240433 h 586292"/>
              <a:gd name="connsiteX290" fmla="*/ 84295 w 577154"/>
              <a:gd name="connsiteY290" fmla="*/ 247259 h 586292"/>
              <a:gd name="connsiteX291" fmla="*/ 83535 w 577154"/>
              <a:gd name="connsiteY291" fmla="*/ 253327 h 586292"/>
              <a:gd name="connsiteX292" fmla="*/ 82776 w 577154"/>
              <a:gd name="connsiteY292" fmla="*/ 260912 h 586292"/>
              <a:gd name="connsiteX293" fmla="*/ 82016 w 577154"/>
              <a:gd name="connsiteY293" fmla="*/ 266221 h 586292"/>
              <a:gd name="connsiteX294" fmla="*/ 81257 w 577154"/>
              <a:gd name="connsiteY294" fmla="*/ 275322 h 586292"/>
              <a:gd name="connsiteX295" fmla="*/ 81257 w 577154"/>
              <a:gd name="connsiteY295" fmla="*/ 279873 h 586292"/>
              <a:gd name="connsiteX296" fmla="*/ 80498 w 577154"/>
              <a:gd name="connsiteY296" fmla="*/ 293525 h 586292"/>
              <a:gd name="connsiteX297" fmla="*/ 81257 w 577154"/>
              <a:gd name="connsiteY297" fmla="*/ 306419 h 586292"/>
              <a:gd name="connsiteX298" fmla="*/ 81257 w 577154"/>
              <a:gd name="connsiteY298" fmla="*/ 311729 h 586292"/>
              <a:gd name="connsiteX299" fmla="*/ 82016 w 577154"/>
              <a:gd name="connsiteY299" fmla="*/ 320072 h 586292"/>
              <a:gd name="connsiteX300" fmla="*/ 82776 w 577154"/>
              <a:gd name="connsiteY300" fmla="*/ 325381 h 586292"/>
              <a:gd name="connsiteX301" fmla="*/ 83535 w 577154"/>
              <a:gd name="connsiteY301" fmla="*/ 332966 h 586292"/>
              <a:gd name="connsiteX302" fmla="*/ 84295 w 577154"/>
              <a:gd name="connsiteY302" fmla="*/ 339033 h 586292"/>
              <a:gd name="connsiteX303" fmla="*/ 85054 w 577154"/>
              <a:gd name="connsiteY303" fmla="*/ 345859 h 586292"/>
              <a:gd name="connsiteX304" fmla="*/ 86573 w 577154"/>
              <a:gd name="connsiteY304" fmla="*/ 351927 h 586292"/>
              <a:gd name="connsiteX305" fmla="*/ 87332 w 577154"/>
              <a:gd name="connsiteY305" fmla="*/ 358753 h 586292"/>
              <a:gd name="connsiteX306" fmla="*/ 88851 w 577154"/>
              <a:gd name="connsiteY306" fmla="*/ 364821 h 586292"/>
              <a:gd name="connsiteX307" fmla="*/ 90370 w 577154"/>
              <a:gd name="connsiteY307" fmla="*/ 370889 h 586292"/>
              <a:gd name="connsiteX308" fmla="*/ 91889 w 577154"/>
              <a:gd name="connsiteY308" fmla="*/ 376956 h 586292"/>
              <a:gd name="connsiteX309" fmla="*/ 94167 w 577154"/>
              <a:gd name="connsiteY309" fmla="*/ 383783 h 586292"/>
              <a:gd name="connsiteX310" fmla="*/ 95686 w 577154"/>
              <a:gd name="connsiteY310" fmla="*/ 389092 h 586292"/>
              <a:gd name="connsiteX311" fmla="*/ 97964 w 577154"/>
              <a:gd name="connsiteY311" fmla="*/ 395918 h 586292"/>
              <a:gd name="connsiteX312" fmla="*/ 100242 w 577154"/>
              <a:gd name="connsiteY312" fmla="*/ 401227 h 586292"/>
              <a:gd name="connsiteX313" fmla="*/ 103280 w 577154"/>
              <a:gd name="connsiteY313" fmla="*/ 408812 h 586292"/>
              <a:gd name="connsiteX314" fmla="*/ 104799 w 577154"/>
              <a:gd name="connsiteY314" fmla="*/ 412604 h 586292"/>
              <a:gd name="connsiteX315" fmla="*/ 108596 w 577154"/>
              <a:gd name="connsiteY315" fmla="*/ 422464 h 586292"/>
              <a:gd name="connsiteX316" fmla="*/ 109355 w 577154"/>
              <a:gd name="connsiteY316" fmla="*/ 423223 h 586292"/>
              <a:gd name="connsiteX317" fmla="*/ 236937 w 577154"/>
              <a:gd name="connsiteY317" fmla="*/ 549886 h 586292"/>
              <a:gd name="connsiteX318" fmla="*/ 240734 w 577154"/>
              <a:gd name="connsiteY318" fmla="*/ 551403 h 586292"/>
              <a:gd name="connsiteX319" fmla="*/ 246810 w 577154"/>
              <a:gd name="connsiteY319" fmla="*/ 553678 h 586292"/>
              <a:gd name="connsiteX320" fmla="*/ 254404 w 577154"/>
              <a:gd name="connsiteY320" fmla="*/ 555954 h 586292"/>
              <a:gd name="connsiteX321" fmla="*/ 257441 w 577154"/>
              <a:gd name="connsiteY321" fmla="*/ 557471 h 586292"/>
              <a:gd name="connsiteX322" fmla="*/ 266554 w 577154"/>
              <a:gd name="connsiteY322" fmla="*/ 559746 h 586292"/>
              <a:gd name="connsiteX323" fmla="*/ 268073 w 577154"/>
              <a:gd name="connsiteY323" fmla="*/ 559746 h 586292"/>
              <a:gd name="connsiteX324" fmla="*/ 277945 w 577154"/>
              <a:gd name="connsiteY324" fmla="*/ 562021 h 586292"/>
              <a:gd name="connsiteX325" fmla="*/ 278705 w 577154"/>
              <a:gd name="connsiteY325" fmla="*/ 562780 h 586292"/>
              <a:gd name="connsiteX326" fmla="*/ 289337 w 577154"/>
              <a:gd name="connsiteY326" fmla="*/ 564297 h 586292"/>
              <a:gd name="connsiteX327" fmla="*/ 290855 w 577154"/>
              <a:gd name="connsiteY327" fmla="*/ 564297 h 586292"/>
              <a:gd name="connsiteX328" fmla="*/ 294653 w 577154"/>
              <a:gd name="connsiteY328" fmla="*/ 565055 h 586292"/>
              <a:gd name="connsiteX329" fmla="*/ 318954 w 577154"/>
              <a:gd name="connsiteY329" fmla="*/ 566572 h 586292"/>
              <a:gd name="connsiteX330" fmla="*/ 556650 w 577154"/>
              <a:gd name="connsiteY330" fmla="*/ 293525 h 586292"/>
              <a:gd name="connsiteX331" fmla="*/ 318954 w 577154"/>
              <a:gd name="connsiteY331" fmla="*/ 20478 h 586292"/>
              <a:gd name="connsiteX332" fmla="*/ 258201 w 577154"/>
              <a:gd name="connsiteY332" fmla="*/ 0 h 586292"/>
              <a:gd name="connsiteX333" fmla="*/ 287818 w 577154"/>
              <a:gd name="connsiteY333" fmla="*/ 2275 h 586292"/>
              <a:gd name="connsiteX334" fmla="*/ 318954 w 577154"/>
              <a:gd name="connsiteY334" fmla="*/ 0 h 586292"/>
              <a:gd name="connsiteX335" fmla="*/ 577154 w 577154"/>
              <a:gd name="connsiteY335" fmla="*/ 293525 h 586292"/>
              <a:gd name="connsiteX336" fmla="*/ 318954 w 577154"/>
              <a:gd name="connsiteY336" fmla="*/ 586292 h 586292"/>
              <a:gd name="connsiteX337" fmla="*/ 287818 w 577154"/>
              <a:gd name="connsiteY337" fmla="*/ 584775 h 586292"/>
              <a:gd name="connsiteX338" fmla="*/ 258201 w 577154"/>
              <a:gd name="connsiteY338" fmla="*/ 586292 h 586292"/>
              <a:gd name="connsiteX339" fmla="*/ 110874 w 577154"/>
              <a:gd name="connsiteY339" fmla="*/ 533958 h 586292"/>
              <a:gd name="connsiteX340" fmla="*/ 108596 w 577154"/>
              <a:gd name="connsiteY340" fmla="*/ 532441 h 586292"/>
              <a:gd name="connsiteX341" fmla="*/ 60753 w 577154"/>
              <a:gd name="connsiteY341" fmla="*/ 482383 h 586292"/>
              <a:gd name="connsiteX342" fmla="*/ 59993 w 577154"/>
              <a:gd name="connsiteY342" fmla="*/ 480866 h 586292"/>
              <a:gd name="connsiteX343" fmla="*/ 25060 w 577154"/>
              <a:gd name="connsiteY343" fmla="*/ 419430 h 586292"/>
              <a:gd name="connsiteX344" fmla="*/ 24301 w 577154"/>
              <a:gd name="connsiteY344" fmla="*/ 417913 h 586292"/>
              <a:gd name="connsiteX345" fmla="*/ 0 w 577154"/>
              <a:gd name="connsiteY345" fmla="*/ 293525 h 586292"/>
              <a:gd name="connsiteX346" fmla="*/ 9872 w 577154"/>
              <a:gd name="connsiteY346" fmla="*/ 211611 h 586292"/>
              <a:gd name="connsiteX347" fmla="*/ 10632 w 577154"/>
              <a:gd name="connsiteY347" fmla="*/ 207819 h 586292"/>
              <a:gd name="connsiteX348" fmla="*/ 28857 w 577154"/>
              <a:gd name="connsiteY348" fmla="*/ 158519 h 586292"/>
              <a:gd name="connsiteX349" fmla="*/ 29617 w 577154"/>
              <a:gd name="connsiteY349" fmla="*/ 157002 h 586292"/>
              <a:gd name="connsiteX350" fmla="*/ 67588 w 577154"/>
              <a:gd name="connsiteY350" fmla="*/ 94808 h 586292"/>
              <a:gd name="connsiteX351" fmla="*/ 69106 w 577154"/>
              <a:gd name="connsiteY351" fmla="*/ 94049 h 586292"/>
              <a:gd name="connsiteX352" fmla="*/ 123025 w 577154"/>
              <a:gd name="connsiteY352" fmla="*/ 43232 h 586292"/>
              <a:gd name="connsiteX353" fmla="*/ 258201 w 577154"/>
              <a:gd name="connsiteY353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577154" h="586292">
                <a:moveTo>
                  <a:pt x="149604" y="536234"/>
                </a:moveTo>
                <a:cubicBezTo>
                  <a:pt x="170108" y="548369"/>
                  <a:pt x="191372" y="556712"/>
                  <a:pt x="214914" y="562021"/>
                </a:cubicBezTo>
                <a:cubicBezTo>
                  <a:pt x="214155" y="561263"/>
                  <a:pt x="212636" y="560504"/>
                  <a:pt x="211877" y="559746"/>
                </a:cubicBezTo>
                <a:cubicBezTo>
                  <a:pt x="208079" y="558229"/>
                  <a:pt x="205041" y="556712"/>
                  <a:pt x="202004" y="554437"/>
                </a:cubicBezTo>
                <a:cubicBezTo>
                  <a:pt x="199725" y="553678"/>
                  <a:pt x="198207" y="552920"/>
                  <a:pt x="196688" y="551403"/>
                </a:cubicBezTo>
                <a:cubicBezTo>
                  <a:pt x="192131" y="549128"/>
                  <a:pt x="188334" y="546094"/>
                  <a:pt x="184537" y="543818"/>
                </a:cubicBezTo>
                <a:cubicBezTo>
                  <a:pt x="182259" y="542301"/>
                  <a:pt x="179981" y="540784"/>
                  <a:pt x="177702" y="538509"/>
                </a:cubicBezTo>
                <a:cubicBezTo>
                  <a:pt x="176184" y="537751"/>
                  <a:pt x="175424" y="536992"/>
                  <a:pt x="173905" y="536234"/>
                </a:cubicBezTo>
                <a:close/>
                <a:moveTo>
                  <a:pt x="299943" y="499816"/>
                </a:moveTo>
                <a:cubicBezTo>
                  <a:pt x="306021" y="500576"/>
                  <a:pt x="312100" y="500576"/>
                  <a:pt x="318939" y="500576"/>
                </a:cubicBezTo>
                <a:cubicBezTo>
                  <a:pt x="324257" y="500576"/>
                  <a:pt x="329576" y="505139"/>
                  <a:pt x="329576" y="511222"/>
                </a:cubicBezTo>
                <a:cubicBezTo>
                  <a:pt x="329576" y="516546"/>
                  <a:pt x="325017" y="521108"/>
                  <a:pt x="319698" y="521108"/>
                </a:cubicBezTo>
                <a:lnTo>
                  <a:pt x="318939" y="521108"/>
                </a:lnTo>
                <a:cubicBezTo>
                  <a:pt x="311340" y="521108"/>
                  <a:pt x="304502" y="520348"/>
                  <a:pt x="297663" y="519587"/>
                </a:cubicBezTo>
                <a:cubicBezTo>
                  <a:pt x="291584" y="518827"/>
                  <a:pt x="287785" y="514264"/>
                  <a:pt x="288545" y="508941"/>
                </a:cubicBezTo>
                <a:cubicBezTo>
                  <a:pt x="289305" y="502857"/>
                  <a:pt x="293864" y="499055"/>
                  <a:pt x="299943" y="499816"/>
                </a:cubicBezTo>
                <a:close/>
                <a:moveTo>
                  <a:pt x="88851" y="485417"/>
                </a:moveTo>
                <a:cubicBezTo>
                  <a:pt x="98723" y="496794"/>
                  <a:pt x="109355" y="506654"/>
                  <a:pt x="119987" y="515755"/>
                </a:cubicBezTo>
                <a:lnTo>
                  <a:pt x="150364" y="515755"/>
                </a:lnTo>
                <a:cubicBezTo>
                  <a:pt x="149604" y="514997"/>
                  <a:pt x="148845" y="514238"/>
                  <a:pt x="148085" y="513480"/>
                </a:cubicBezTo>
                <a:cubicBezTo>
                  <a:pt x="146566" y="511204"/>
                  <a:pt x="144288" y="508929"/>
                  <a:pt x="142010" y="507412"/>
                </a:cubicBezTo>
                <a:cubicBezTo>
                  <a:pt x="140491" y="505137"/>
                  <a:pt x="138213" y="502861"/>
                  <a:pt x="136694" y="501344"/>
                </a:cubicBezTo>
                <a:cubicBezTo>
                  <a:pt x="133656" y="497552"/>
                  <a:pt x="130619" y="493760"/>
                  <a:pt x="127581" y="489967"/>
                </a:cubicBezTo>
                <a:cubicBezTo>
                  <a:pt x="126062" y="488450"/>
                  <a:pt x="125303" y="486934"/>
                  <a:pt x="123784" y="485417"/>
                </a:cubicBezTo>
                <a:close/>
                <a:moveTo>
                  <a:pt x="399912" y="482256"/>
                </a:moveTo>
                <a:cubicBezTo>
                  <a:pt x="402382" y="483014"/>
                  <a:pt x="404471" y="484721"/>
                  <a:pt x="405611" y="486996"/>
                </a:cubicBezTo>
                <a:cubicBezTo>
                  <a:pt x="408650" y="492305"/>
                  <a:pt x="406371" y="498373"/>
                  <a:pt x="401812" y="500648"/>
                </a:cubicBezTo>
                <a:cubicBezTo>
                  <a:pt x="394973" y="504441"/>
                  <a:pt x="388895" y="506716"/>
                  <a:pt x="382056" y="509750"/>
                </a:cubicBezTo>
                <a:cubicBezTo>
                  <a:pt x="380536" y="509750"/>
                  <a:pt x="379776" y="510508"/>
                  <a:pt x="378257" y="510508"/>
                </a:cubicBezTo>
                <a:cubicBezTo>
                  <a:pt x="374458" y="510508"/>
                  <a:pt x="370658" y="507474"/>
                  <a:pt x="369139" y="503682"/>
                </a:cubicBezTo>
                <a:cubicBezTo>
                  <a:pt x="366859" y="498373"/>
                  <a:pt x="369899" y="492305"/>
                  <a:pt x="375217" y="490789"/>
                </a:cubicBezTo>
                <a:cubicBezTo>
                  <a:pt x="380536" y="488513"/>
                  <a:pt x="386615" y="486238"/>
                  <a:pt x="391934" y="483204"/>
                </a:cubicBezTo>
                <a:cubicBezTo>
                  <a:pt x="394593" y="481687"/>
                  <a:pt x="397443" y="481498"/>
                  <a:pt x="399912" y="482256"/>
                </a:cubicBezTo>
                <a:close/>
                <a:moveTo>
                  <a:pt x="229351" y="474063"/>
                </a:moveTo>
                <a:cubicBezTo>
                  <a:pt x="234677" y="477094"/>
                  <a:pt x="240764" y="480126"/>
                  <a:pt x="246091" y="483157"/>
                </a:cubicBezTo>
                <a:cubicBezTo>
                  <a:pt x="250656" y="486188"/>
                  <a:pt x="252939" y="492250"/>
                  <a:pt x="250656" y="496797"/>
                </a:cubicBezTo>
                <a:cubicBezTo>
                  <a:pt x="248374" y="500586"/>
                  <a:pt x="245330" y="502101"/>
                  <a:pt x="241525" y="502101"/>
                </a:cubicBezTo>
                <a:cubicBezTo>
                  <a:pt x="240004" y="502101"/>
                  <a:pt x="238482" y="502101"/>
                  <a:pt x="236960" y="501343"/>
                </a:cubicBezTo>
                <a:cubicBezTo>
                  <a:pt x="230872" y="498312"/>
                  <a:pt x="224024" y="494523"/>
                  <a:pt x="218698" y="490735"/>
                </a:cubicBezTo>
                <a:cubicBezTo>
                  <a:pt x="214132" y="487703"/>
                  <a:pt x="212610" y="481641"/>
                  <a:pt x="215654" y="477094"/>
                </a:cubicBezTo>
                <a:cubicBezTo>
                  <a:pt x="218698" y="471790"/>
                  <a:pt x="224785" y="471032"/>
                  <a:pt x="229351" y="474063"/>
                </a:cubicBezTo>
                <a:close/>
                <a:moveTo>
                  <a:pt x="464745" y="433889"/>
                </a:moveTo>
                <a:cubicBezTo>
                  <a:pt x="469298" y="436925"/>
                  <a:pt x="470057" y="443755"/>
                  <a:pt x="466262" y="447550"/>
                </a:cubicBezTo>
                <a:cubicBezTo>
                  <a:pt x="461709" y="453622"/>
                  <a:pt x="457155" y="458935"/>
                  <a:pt x="451842" y="463488"/>
                </a:cubicBezTo>
                <a:cubicBezTo>
                  <a:pt x="450324" y="465765"/>
                  <a:pt x="447288" y="466524"/>
                  <a:pt x="445012" y="466524"/>
                </a:cubicBezTo>
                <a:cubicBezTo>
                  <a:pt x="442735" y="466524"/>
                  <a:pt x="439699" y="465765"/>
                  <a:pt x="438181" y="463488"/>
                </a:cubicBezTo>
                <a:cubicBezTo>
                  <a:pt x="433627" y="459694"/>
                  <a:pt x="433627" y="453622"/>
                  <a:pt x="438181" y="449068"/>
                </a:cubicBezTo>
                <a:cubicBezTo>
                  <a:pt x="441976" y="444514"/>
                  <a:pt x="446530" y="439961"/>
                  <a:pt x="450324" y="435407"/>
                </a:cubicBezTo>
                <a:cubicBezTo>
                  <a:pt x="454119" y="430853"/>
                  <a:pt x="460191" y="430094"/>
                  <a:pt x="464745" y="433889"/>
                </a:cubicBezTo>
                <a:close/>
                <a:moveTo>
                  <a:pt x="49362" y="424740"/>
                </a:moveTo>
                <a:cubicBezTo>
                  <a:pt x="56196" y="439150"/>
                  <a:pt x="64550" y="452803"/>
                  <a:pt x="73663" y="464938"/>
                </a:cubicBezTo>
                <a:lnTo>
                  <a:pt x="109355" y="464938"/>
                </a:lnTo>
                <a:cubicBezTo>
                  <a:pt x="107836" y="461904"/>
                  <a:pt x="106318" y="459629"/>
                  <a:pt x="104039" y="456595"/>
                </a:cubicBezTo>
                <a:cubicBezTo>
                  <a:pt x="103280" y="455078"/>
                  <a:pt x="102521" y="453561"/>
                  <a:pt x="101761" y="452044"/>
                </a:cubicBezTo>
                <a:cubicBezTo>
                  <a:pt x="99483" y="448252"/>
                  <a:pt x="97205" y="443701"/>
                  <a:pt x="94926" y="439909"/>
                </a:cubicBezTo>
                <a:cubicBezTo>
                  <a:pt x="94167" y="438392"/>
                  <a:pt x="93408" y="436875"/>
                  <a:pt x="92648" y="435358"/>
                </a:cubicBezTo>
                <a:cubicBezTo>
                  <a:pt x="91129" y="431566"/>
                  <a:pt x="89611" y="428532"/>
                  <a:pt x="88092" y="424740"/>
                </a:cubicBezTo>
                <a:close/>
                <a:moveTo>
                  <a:pt x="161771" y="417898"/>
                </a:moveTo>
                <a:cubicBezTo>
                  <a:pt x="166316" y="414864"/>
                  <a:pt x="173134" y="415623"/>
                  <a:pt x="176164" y="420173"/>
                </a:cubicBezTo>
                <a:cubicBezTo>
                  <a:pt x="179194" y="425482"/>
                  <a:pt x="183739" y="430790"/>
                  <a:pt x="187527" y="435341"/>
                </a:cubicBezTo>
                <a:cubicBezTo>
                  <a:pt x="190557" y="439891"/>
                  <a:pt x="190557" y="446717"/>
                  <a:pt x="186012" y="449750"/>
                </a:cubicBezTo>
                <a:cubicBezTo>
                  <a:pt x="183739" y="451267"/>
                  <a:pt x="181466" y="452025"/>
                  <a:pt x="179194" y="452025"/>
                </a:cubicBezTo>
                <a:cubicBezTo>
                  <a:pt x="176921" y="452025"/>
                  <a:pt x="173891" y="451267"/>
                  <a:pt x="171619" y="448233"/>
                </a:cubicBezTo>
                <a:cubicBezTo>
                  <a:pt x="167074" y="442925"/>
                  <a:pt x="163286" y="437616"/>
                  <a:pt x="159498" y="431549"/>
                </a:cubicBezTo>
                <a:cubicBezTo>
                  <a:pt x="155711" y="426998"/>
                  <a:pt x="157226" y="420931"/>
                  <a:pt x="161771" y="417898"/>
                </a:cubicBezTo>
                <a:close/>
                <a:moveTo>
                  <a:pt x="31136" y="373923"/>
                </a:moveTo>
                <a:cubicBezTo>
                  <a:pt x="33414" y="384541"/>
                  <a:pt x="37211" y="394401"/>
                  <a:pt x="41008" y="404261"/>
                </a:cubicBezTo>
                <a:lnTo>
                  <a:pt x="79738" y="404261"/>
                </a:lnTo>
                <a:cubicBezTo>
                  <a:pt x="79738" y="403503"/>
                  <a:pt x="78979" y="401986"/>
                  <a:pt x="78979" y="401227"/>
                </a:cubicBezTo>
                <a:cubicBezTo>
                  <a:pt x="78219" y="399710"/>
                  <a:pt x="77460" y="398952"/>
                  <a:pt x="77460" y="397435"/>
                </a:cubicBezTo>
                <a:cubicBezTo>
                  <a:pt x="75182" y="391367"/>
                  <a:pt x="73663" y="385300"/>
                  <a:pt x="72144" y="379232"/>
                </a:cubicBezTo>
                <a:cubicBezTo>
                  <a:pt x="71385" y="378473"/>
                  <a:pt x="71385" y="378473"/>
                  <a:pt x="71385" y="377715"/>
                </a:cubicBezTo>
                <a:cubicBezTo>
                  <a:pt x="71385" y="376956"/>
                  <a:pt x="70625" y="375439"/>
                  <a:pt x="70625" y="373923"/>
                </a:cubicBezTo>
                <a:close/>
                <a:moveTo>
                  <a:pt x="499728" y="361797"/>
                </a:moveTo>
                <a:cubicBezTo>
                  <a:pt x="505037" y="363315"/>
                  <a:pt x="508071" y="369384"/>
                  <a:pt x="506554" y="374694"/>
                </a:cubicBezTo>
                <a:cubicBezTo>
                  <a:pt x="504279" y="381522"/>
                  <a:pt x="501245" y="387591"/>
                  <a:pt x="498970" y="394418"/>
                </a:cubicBezTo>
                <a:cubicBezTo>
                  <a:pt x="497453" y="398211"/>
                  <a:pt x="493661" y="400487"/>
                  <a:pt x="489868" y="400487"/>
                </a:cubicBezTo>
                <a:cubicBezTo>
                  <a:pt x="488352" y="400487"/>
                  <a:pt x="486835" y="399729"/>
                  <a:pt x="485318" y="399729"/>
                </a:cubicBezTo>
                <a:cubicBezTo>
                  <a:pt x="480767" y="397453"/>
                  <a:pt x="477733" y="391384"/>
                  <a:pt x="480009" y="386073"/>
                </a:cubicBezTo>
                <a:cubicBezTo>
                  <a:pt x="483042" y="380004"/>
                  <a:pt x="485318" y="373935"/>
                  <a:pt x="486835" y="367866"/>
                </a:cubicBezTo>
                <a:cubicBezTo>
                  <a:pt x="489110" y="362556"/>
                  <a:pt x="494419" y="360280"/>
                  <a:pt x="499728" y="361797"/>
                </a:cubicBezTo>
                <a:close/>
                <a:moveTo>
                  <a:pt x="132907" y="343643"/>
                </a:moveTo>
                <a:cubicBezTo>
                  <a:pt x="138227" y="342126"/>
                  <a:pt x="143546" y="345161"/>
                  <a:pt x="145066" y="350471"/>
                </a:cubicBezTo>
                <a:cubicBezTo>
                  <a:pt x="146586" y="356540"/>
                  <a:pt x="148865" y="363368"/>
                  <a:pt x="150385" y="368678"/>
                </a:cubicBezTo>
                <a:cubicBezTo>
                  <a:pt x="152665" y="373988"/>
                  <a:pt x="149625" y="380057"/>
                  <a:pt x="144306" y="381575"/>
                </a:cubicBezTo>
                <a:cubicBezTo>
                  <a:pt x="142786" y="382333"/>
                  <a:pt x="142026" y="382333"/>
                  <a:pt x="141266" y="382333"/>
                </a:cubicBezTo>
                <a:cubicBezTo>
                  <a:pt x="136707" y="382333"/>
                  <a:pt x="132907" y="380057"/>
                  <a:pt x="131388" y="375506"/>
                </a:cubicBezTo>
                <a:cubicBezTo>
                  <a:pt x="129108" y="368678"/>
                  <a:pt x="126828" y="362609"/>
                  <a:pt x="125309" y="355781"/>
                </a:cubicBezTo>
                <a:cubicBezTo>
                  <a:pt x="123789" y="350471"/>
                  <a:pt x="127588" y="344402"/>
                  <a:pt x="132907" y="343643"/>
                </a:cubicBezTo>
                <a:close/>
                <a:moveTo>
                  <a:pt x="21263" y="323864"/>
                </a:moveTo>
                <a:cubicBezTo>
                  <a:pt x="22782" y="333724"/>
                  <a:pt x="24301" y="344342"/>
                  <a:pt x="25820" y="354203"/>
                </a:cubicBezTo>
                <a:lnTo>
                  <a:pt x="66069" y="354203"/>
                </a:lnTo>
                <a:cubicBezTo>
                  <a:pt x="65309" y="348135"/>
                  <a:pt x="63790" y="342826"/>
                  <a:pt x="63031" y="337516"/>
                </a:cubicBezTo>
                <a:cubicBezTo>
                  <a:pt x="63031" y="336758"/>
                  <a:pt x="63031" y="336758"/>
                  <a:pt x="63031" y="335999"/>
                </a:cubicBezTo>
                <a:cubicBezTo>
                  <a:pt x="63031" y="332207"/>
                  <a:pt x="62272" y="327656"/>
                  <a:pt x="61512" y="323864"/>
                </a:cubicBezTo>
                <a:close/>
                <a:moveTo>
                  <a:pt x="509625" y="282911"/>
                </a:moveTo>
                <a:cubicBezTo>
                  <a:pt x="514955" y="282911"/>
                  <a:pt x="519524" y="286704"/>
                  <a:pt x="519524" y="292773"/>
                </a:cubicBezTo>
                <a:lnTo>
                  <a:pt x="519524" y="293532"/>
                </a:lnTo>
                <a:cubicBezTo>
                  <a:pt x="519524" y="300360"/>
                  <a:pt x="519524" y="307187"/>
                  <a:pt x="518763" y="313256"/>
                </a:cubicBezTo>
                <a:cubicBezTo>
                  <a:pt x="518763" y="318567"/>
                  <a:pt x="514194" y="323118"/>
                  <a:pt x="508863" y="323118"/>
                </a:cubicBezTo>
                <a:cubicBezTo>
                  <a:pt x="508102" y="323118"/>
                  <a:pt x="508102" y="323118"/>
                  <a:pt x="508102" y="322360"/>
                </a:cubicBezTo>
                <a:cubicBezTo>
                  <a:pt x="502010" y="322360"/>
                  <a:pt x="498202" y="317808"/>
                  <a:pt x="498964" y="311739"/>
                </a:cubicBezTo>
                <a:cubicBezTo>
                  <a:pt x="498964" y="305670"/>
                  <a:pt x="498964" y="299601"/>
                  <a:pt x="498964" y="293532"/>
                </a:cubicBezTo>
                <a:cubicBezTo>
                  <a:pt x="498964" y="287463"/>
                  <a:pt x="503533" y="282911"/>
                  <a:pt x="509625" y="282911"/>
                </a:cubicBezTo>
                <a:close/>
                <a:moveTo>
                  <a:pt x="20504" y="273047"/>
                </a:moveTo>
                <a:cubicBezTo>
                  <a:pt x="20504" y="279873"/>
                  <a:pt x="19744" y="286699"/>
                  <a:pt x="19744" y="293525"/>
                </a:cubicBezTo>
                <a:cubicBezTo>
                  <a:pt x="19744" y="296559"/>
                  <a:pt x="20504" y="300352"/>
                  <a:pt x="20504" y="303385"/>
                </a:cubicBezTo>
                <a:lnTo>
                  <a:pt x="60753" y="303385"/>
                </a:lnTo>
                <a:cubicBezTo>
                  <a:pt x="60753" y="300352"/>
                  <a:pt x="60753" y="296559"/>
                  <a:pt x="60753" y="293525"/>
                </a:cubicBezTo>
                <a:cubicBezTo>
                  <a:pt x="60753" y="286699"/>
                  <a:pt x="60753" y="279873"/>
                  <a:pt x="61512" y="273805"/>
                </a:cubicBezTo>
                <a:cubicBezTo>
                  <a:pt x="61512" y="273047"/>
                  <a:pt x="61512" y="273047"/>
                  <a:pt x="61512" y="273047"/>
                </a:cubicBezTo>
                <a:close/>
                <a:moveTo>
                  <a:pt x="129811" y="263173"/>
                </a:moveTo>
                <a:cubicBezTo>
                  <a:pt x="135111" y="263932"/>
                  <a:pt x="138897" y="268484"/>
                  <a:pt x="138897" y="274553"/>
                </a:cubicBezTo>
                <a:cubicBezTo>
                  <a:pt x="138140" y="280622"/>
                  <a:pt x="138140" y="286691"/>
                  <a:pt x="138140" y="292760"/>
                </a:cubicBezTo>
                <a:lnTo>
                  <a:pt x="138140" y="293518"/>
                </a:lnTo>
                <a:cubicBezTo>
                  <a:pt x="138140" y="298829"/>
                  <a:pt x="133597" y="303380"/>
                  <a:pt x="128297" y="303380"/>
                </a:cubicBezTo>
                <a:cubicBezTo>
                  <a:pt x="122997" y="303380"/>
                  <a:pt x="118454" y="299587"/>
                  <a:pt x="117697" y="294277"/>
                </a:cubicBezTo>
                <a:lnTo>
                  <a:pt x="117697" y="293518"/>
                </a:lnTo>
                <a:cubicBezTo>
                  <a:pt x="117697" y="286691"/>
                  <a:pt x="118454" y="279863"/>
                  <a:pt x="118454" y="273035"/>
                </a:cubicBezTo>
                <a:cubicBezTo>
                  <a:pt x="119211" y="266966"/>
                  <a:pt x="123754" y="263173"/>
                  <a:pt x="129811" y="263173"/>
                </a:cubicBezTo>
                <a:close/>
                <a:moveTo>
                  <a:pt x="28098" y="222230"/>
                </a:moveTo>
                <a:cubicBezTo>
                  <a:pt x="25820" y="232090"/>
                  <a:pt x="24301" y="242708"/>
                  <a:pt x="22782" y="252568"/>
                </a:cubicBezTo>
                <a:lnTo>
                  <a:pt x="63031" y="252568"/>
                </a:lnTo>
                <a:cubicBezTo>
                  <a:pt x="63031" y="251810"/>
                  <a:pt x="63031" y="251052"/>
                  <a:pt x="63031" y="250293"/>
                </a:cubicBezTo>
                <a:cubicBezTo>
                  <a:pt x="63031" y="250293"/>
                  <a:pt x="63031" y="249535"/>
                  <a:pt x="63031" y="249535"/>
                </a:cubicBezTo>
                <a:cubicBezTo>
                  <a:pt x="64550" y="242708"/>
                  <a:pt x="65309" y="236641"/>
                  <a:pt x="66828" y="229815"/>
                </a:cubicBezTo>
                <a:cubicBezTo>
                  <a:pt x="66828" y="229056"/>
                  <a:pt x="66828" y="227539"/>
                  <a:pt x="67588" y="226022"/>
                </a:cubicBezTo>
                <a:cubicBezTo>
                  <a:pt x="67588" y="225264"/>
                  <a:pt x="67588" y="223747"/>
                  <a:pt x="68347" y="222230"/>
                </a:cubicBezTo>
                <a:close/>
                <a:moveTo>
                  <a:pt x="492894" y="204013"/>
                </a:moveTo>
                <a:cubicBezTo>
                  <a:pt x="498219" y="202497"/>
                  <a:pt x="504304" y="205530"/>
                  <a:pt x="505825" y="210836"/>
                </a:cubicBezTo>
                <a:cubicBezTo>
                  <a:pt x="508108" y="216901"/>
                  <a:pt x="510390" y="223724"/>
                  <a:pt x="511911" y="230547"/>
                </a:cubicBezTo>
                <a:cubicBezTo>
                  <a:pt x="513432" y="235854"/>
                  <a:pt x="509629" y="241161"/>
                  <a:pt x="504304" y="242677"/>
                </a:cubicBezTo>
                <a:cubicBezTo>
                  <a:pt x="503543" y="243435"/>
                  <a:pt x="502783" y="243435"/>
                  <a:pt x="502022" y="243435"/>
                </a:cubicBezTo>
                <a:cubicBezTo>
                  <a:pt x="497458" y="243435"/>
                  <a:pt x="493655" y="240403"/>
                  <a:pt x="492133" y="235854"/>
                </a:cubicBezTo>
                <a:cubicBezTo>
                  <a:pt x="490612" y="229031"/>
                  <a:pt x="489091" y="222966"/>
                  <a:pt x="486809" y="216901"/>
                </a:cubicBezTo>
                <a:cubicBezTo>
                  <a:pt x="485287" y="211595"/>
                  <a:pt x="487569" y="206288"/>
                  <a:pt x="492894" y="204013"/>
                </a:cubicBezTo>
                <a:close/>
                <a:moveTo>
                  <a:pt x="151873" y="186619"/>
                </a:moveTo>
                <a:cubicBezTo>
                  <a:pt x="157203" y="188895"/>
                  <a:pt x="159488" y="194964"/>
                  <a:pt x="157203" y="200274"/>
                </a:cubicBezTo>
                <a:cubicBezTo>
                  <a:pt x="154919" y="205585"/>
                  <a:pt x="152634" y="211654"/>
                  <a:pt x="150350" y="217723"/>
                </a:cubicBezTo>
                <a:cubicBezTo>
                  <a:pt x="148827" y="222274"/>
                  <a:pt x="145019" y="224550"/>
                  <a:pt x="140450" y="224550"/>
                </a:cubicBezTo>
                <a:cubicBezTo>
                  <a:pt x="139689" y="224550"/>
                  <a:pt x="138927" y="224550"/>
                  <a:pt x="137404" y="224550"/>
                </a:cubicBezTo>
                <a:cubicBezTo>
                  <a:pt x="132074" y="222274"/>
                  <a:pt x="129028" y="216964"/>
                  <a:pt x="131312" y="211654"/>
                </a:cubicBezTo>
                <a:cubicBezTo>
                  <a:pt x="133597" y="204826"/>
                  <a:pt x="135881" y="197998"/>
                  <a:pt x="138927" y="191929"/>
                </a:cubicBezTo>
                <a:cubicBezTo>
                  <a:pt x="141212" y="186619"/>
                  <a:pt x="147304" y="184343"/>
                  <a:pt x="151873" y="186619"/>
                </a:cubicBezTo>
                <a:close/>
                <a:moveTo>
                  <a:pt x="218736" y="186536"/>
                </a:moveTo>
                <a:lnTo>
                  <a:pt x="281780" y="186536"/>
                </a:lnTo>
                <a:cubicBezTo>
                  <a:pt x="288616" y="186536"/>
                  <a:pt x="292414" y="190330"/>
                  <a:pt x="292414" y="196401"/>
                </a:cubicBezTo>
                <a:cubicBezTo>
                  <a:pt x="292414" y="202471"/>
                  <a:pt x="288616" y="207024"/>
                  <a:pt x="281780" y="207024"/>
                </a:cubicBezTo>
                <a:lnTo>
                  <a:pt x="264310" y="207024"/>
                </a:lnTo>
                <a:lnTo>
                  <a:pt x="322037" y="294288"/>
                </a:lnTo>
                <a:lnTo>
                  <a:pt x="379004" y="207024"/>
                </a:lnTo>
                <a:lnTo>
                  <a:pt x="361534" y="207024"/>
                </a:lnTo>
                <a:cubicBezTo>
                  <a:pt x="355457" y="207024"/>
                  <a:pt x="351659" y="202471"/>
                  <a:pt x="351659" y="196401"/>
                </a:cubicBezTo>
                <a:cubicBezTo>
                  <a:pt x="351659" y="190330"/>
                  <a:pt x="355457" y="186536"/>
                  <a:pt x="361534" y="186536"/>
                </a:cubicBezTo>
                <a:lnTo>
                  <a:pt x="425337" y="186536"/>
                </a:lnTo>
                <a:cubicBezTo>
                  <a:pt x="431413" y="186536"/>
                  <a:pt x="435211" y="190330"/>
                  <a:pt x="435211" y="196401"/>
                </a:cubicBezTo>
                <a:cubicBezTo>
                  <a:pt x="435211" y="202471"/>
                  <a:pt x="431413" y="207024"/>
                  <a:pt x="425337" y="207024"/>
                </a:cubicBezTo>
                <a:lnTo>
                  <a:pt x="405588" y="207024"/>
                </a:lnTo>
                <a:cubicBezTo>
                  <a:pt x="404069" y="207024"/>
                  <a:pt x="402550" y="207024"/>
                  <a:pt x="401031" y="209301"/>
                </a:cubicBezTo>
                <a:lnTo>
                  <a:pt x="337987" y="307947"/>
                </a:lnTo>
                <a:lnTo>
                  <a:pt x="373687" y="307947"/>
                </a:lnTo>
                <a:cubicBezTo>
                  <a:pt x="380523" y="307947"/>
                  <a:pt x="384321" y="311741"/>
                  <a:pt x="384321" y="317812"/>
                </a:cubicBezTo>
                <a:cubicBezTo>
                  <a:pt x="384321" y="324641"/>
                  <a:pt x="380523" y="328435"/>
                  <a:pt x="373687" y="328435"/>
                </a:cubicBezTo>
                <a:lnTo>
                  <a:pt x="331911" y="328435"/>
                </a:lnTo>
                <a:lnTo>
                  <a:pt x="331911" y="338300"/>
                </a:lnTo>
                <a:lnTo>
                  <a:pt x="373687" y="338300"/>
                </a:lnTo>
                <a:cubicBezTo>
                  <a:pt x="380523" y="338300"/>
                  <a:pt x="384321" y="342094"/>
                  <a:pt x="384321" y="348164"/>
                </a:cubicBezTo>
                <a:cubicBezTo>
                  <a:pt x="384321" y="354994"/>
                  <a:pt x="380523" y="358788"/>
                  <a:pt x="373687" y="358788"/>
                </a:cubicBezTo>
                <a:lnTo>
                  <a:pt x="331911" y="358788"/>
                </a:lnTo>
                <a:lnTo>
                  <a:pt x="331911" y="399005"/>
                </a:lnTo>
                <a:lnTo>
                  <a:pt x="355457" y="399005"/>
                </a:lnTo>
                <a:cubicBezTo>
                  <a:pt x="361534" y="399005"/>
                  <a:pt x="365332" y="402799"/>
                  <a:pt x="365332" y="408870"/>
                </a:cubicBezTo>
                <a:cubicBezTo>
                  <a:pt x="365332" y="415699"/>
                  <a:pt x="361534" y="419493"/>
                  <a:pt x="355457" y="419493"/>
                </a:cubicBezTo>
                <a:lnTo>
                  <a:pt x="288616" y="419493"/>
                </a:lnTo>
                <a:cubicBezTo>
                  <a:pt x="282539" y="419493"/>
                  <a:pt x="278742" y="415699"/>
                  <a:pt x="278742" y="408870"/>
                </a:cubicBezTo>
                <a:cubicBezTo>
                  <a:pt x="278742" y="402799"/>
                  <a:pt x="282539" y="399005"/>
                  <a:pt x="288616" y="399005"/>
                </a:cubicBezTo>
                <a:lnTo>
                  <a:pt x="312162" y="399005"/>
                </a:lnTo>
                <a:lnTo>
                  <a:pt x="312162" y="358788"/>
                </a:lnTo>
                <a:lnTo>
                  <a:pt x="270386" y="358788"/>
                </a:lnTo>
                <a:cubicBezTo>
                  <a:pt x="264310" y="358788"/>
                  <a:pt x="259752" y="354994"/>
                  <a:pt x="259752" y="348164"/>
                </a:cubicBezTo>
                <a:cubicBezTo>
                  <a:pt x="259752" y="342094"/>
                  <a:pt x="264310" y="338300"/>
                  <a:pt x="270386" y="338300"/>
                </a:cubicBezTo>
                <a:lnTo>
                  <a:pt x="312162" y="338300"/>
                </a:lnTo>
                <a:lnTo>
                  <a:pt x="312162" y="328435"/>
                </a:lnTo>
                <a:lnTo>
                  <a:pt x="270386" y="328435"/>
                </a:lnTo>
                <a:cubicBezTo>
                  <a:pt x="264310" y="328435"/>
                  <a:pt x="259752" y="324641"/>
                  <a:pt x="259752" y="317812"/>
                </a:cubicBezTo>
                <a:cubicBezTo>
                  <a:pt x="259752" y="311741"/>
                  <a:pt x="264310" y="307947"/>
                  <a:pt x="270386" y="307947"/>
                </a:cubicBezTo>
                <a:lnTo>
                  <a:pt x="305326" y="307947"/>
                </a:lnTo>
                <a:lnTo>
                  <a:pt x="242283" y="209301"/>
                </a:lnTo>
                <a:cubicBezTo>
                  <a:pt x="241523" y="207024"/>
                  <a:pt x="240004" y="207024"/>
                  <a:pt x="238485" y="207024"/>
                </a:cubicBezTo>
                <a:lnTo>
                  <a:pt x="218736" y="207024"/>
                </a:lnTo>
                <a:cubicBezTo>
                  <a:pt x="211900" y="207024"/>
                  <a:pt x="208102" y="202471"/>
                  <a:pt x="208102" y="196401"/>
                </a:cubicBezTo>
                <a:cubicBezTo>
                  <a:pt x="208102" y="190330"/>
                  <a:pt x="211900" y="186536"/>
                  <a:pt x="218736" y="186536"/>
                </a:cubicBezTo>
                <a:close/>
                <a:moveTo>
                  <a:pt x="44805" y="172171"/>
                </a:moveTo>
                <a:cubicBezTo>
                  <a:pt x="41008" y="182031"/>
                  <a:pt x="37211" y="191891"/>
                  <a:pt x="33414" y="202510"/>
                </a:cubicBezTo>
                <a:lnTo>
                  <a:pt x="73663" y="202510"/>
                </a:lnTo>
                <a:cubicBezTo>
                  <a:pt x="74422" y="197959"/>
                  <a:pt x="75941" y="193408"/>
                  <a:pt x="77460" y="188858"/>
                </a:cubicBezTo>
                <a:cubicBezTo>
                  <a:pt x="77460" y="188099"/>
                  <a:pt x="78219" y="186582"/>
                  <a:pt x="78979" y="185065"/>
                </a:cubicBezTo>
                <a:cubicBezTo>
                  <a:pt x="80498" y="180514"/>
                  <a:pt x="82016" y="175963"/>
                  <a:pt x="83535" y="172171"/>
                </a:cubicBezTo>
                <a:close/>
                <a:moveTo>
                  <a:pt x="451103" y="136487"/>
                </a:moveTo>
                <a:cubicBezTo>
                  <a:pt x="455664" y="132683"/>
                  <a:pt x="461746" y="133444"/>
                  <a:pt x="465547" y="138009"/>
                </a:cubicBezTo>
                <a:cubicBezTo>
                  <a:pt x="470108" y="143335"/>
                  <a:pt x="473909" y="148661"/>
                  <a:pt x="477709" y="154748"/>
                </a:cubicBezTo>
                <a:cubicBezTo>
                  <a:pt x="481510" y="159313"/>
                  <a:pt x="479990" y="165400"/>
                  <a:pt x="475429" y="168444"/>
                </a:cubicBezTo>
                <a:cubicBezTo>
                  <a:pt x="473909" y="169966"/>
                  <a:pt x="471628" y="169966"/>
                  <a:pt x="469347" y="169966"/>
                </a:cubicBezTo>
                <a:cubicBezTo>
                  <a:pt x="466307" y="169966"/>
                  <a:pt x="463266" y="168444"/>
                  <a:pt x="460986" y="166161"/>
                </a:cubicBezTo>
                <a:cubicBezTo>
                  <a:pt x="457945" y="160835"/>
                  <a:pt x="454144" y="155509"/>
                  <a:pt x="449583" y="150183"/>
                </a:cubicBezTo>
                <a:cubicBezTo>
                  <a:pt x="446542" y="146379"/>
                  <a:pt x="446542" y="139531"/>
                  <a:pt x="451103" y="136487"/>
                </a:cubicBezTo>
                <a:close/>
                <a:moveTo>
                  <a:pt x="185242" y="122835"/>
                </a:moveTo>
                <a:cubicBezTo>
                  <a:pt x="189040" y="119037"/>
                  <a:pt x="195876" y="119037"/>
                  <a:pt x="199674" y="122835"/>
                </a:cubicBezTo>
                <a:cubicBezTo>
                  <a:pt x="203472" y="126632"/>
                  <a:pt x="203472" y="132709"/>
                  <a:pt x="199674" y="137266"/>
                </a:cubicBezTo>
                <a:cubicBezTo>
                  <a:pt x="195117" y="141823"/>
                  <a:pt x="191319" y="146381"/>
                  <a:pt x="186762" y="150938"/>
                </a:cubicBezTo>
                <a:cubicBezTo>
                  <a:pt x="185242" y="153976"/>
                  <a:pt x="182204" y="154736"/>
                  <a:pt x="179166" y="154736"/>
                </a:cubicBezTo>
                <a:cubicBezTo>
                  <a:pt x="176887" y="154736"/>
                  <a:pt x="174609" y="153976"/>
                  <a:pt x="173090" y="152457"/>
                </a:cubicBezTo>
                <a:cubicBezTo>
                  <a:pt x="168532" y="149419"/>
                  <a:pt x="167773" y="142583"/>
                  <a:pt x="171571" y="138026"/>
                </a:cubicBezTo>
                <a:cubicBezTo>
                  <a:pt x="176128" y="132709"/>
                  <a:pt x="180685" y="127392"/>
                  <a:pt x="185242" y="122835"/>
                </a:cubicBezTo>
                <a:close/>
                <a:moveTo>
                  <a:pt x="81257" y="111494"/>
                </a:moveTo>
                <a:cubicBezTo>
                  <a:pt x="71385" y="123629"/>
                  <a:pt x="62272" y="137282"/>
                  <a:pt x="54677" y="151692"/>
                </a:cubicBezTo>
                <a:lnTo>
                  <a:pt x="92648" y="151692"/>
                </a:lnTo>
                <a:lnTo>
                  <a:pt x="92648" y="150934"/>
                </a:lnTo>
                <a:cubicBezTo>
                  <a:pt x="93408" y="149417"/>
                  <a:pt x="94167" y="147900"/>
                  <a:pt x="94926" y="146383"/>
                </a:cubicBezTo>
                <a:cubicBezTo>
                  <a:pt x="97205" y="142591"/>
                  <a:pt x="99483" y="138799"/>
                  <a:pt x="101761" y="135006"/>
                </a:cubicBezTo>
                <a:cubicBezTo>
                  <a:pt x="102521" y="133489"/>
                  <a:pt x="103280" y="131972"/>
                  <a:pt x="104039" y="130455"/>
                </a:cubicBezTo>
                <a:cubicBezTo>
                  <a:pt x="107077" y="125905"/>
                  <a:pt x="110115" y="121354"/>
                  <a:pt x="113152" y="116803"/>
                </a:cubicBezTo>
                <a:cubicBezTo>
                  <a:pt x="113912" y="114528"/>
                  <a:pt x="115431" y="113011"/>
                  <a:pt x="116190" y="111494"/>
                </a:cubicBezTo>
                <a:close/>
                <a:moveTo>
                  <a:pt x="400213" y="85002"/>
                </a:moveTo>
                <a:cubicBezTo>
                  <a:pt x="406282" y="88033"/>
                  <a:pt x="412351" y="91822"/>
                  <a:pt x="418420" y="95611"/>
                </a:cubicBezTo>
                <a:cubicBezTo>
                  <a:pt x="422972" y="98642"/>
                  <a:pt x="424489" y="104704"/>
                  <a:pt x="421455" y="109251"/>
                </a:cubicBezTo>
                <a:cubicBezTo>
                  <a:pt x="419179" y="112282"/>
                  <a:pt x="416144" y="113798"/>
                  <a:pt x="413110" y="113798"/>
                </a:cubicBezTo>
                <a:cubicBezTo>
                  <a:pt x="410834" y="113798"/>
                  <a:pt x="409317" y="113798"/>
                  <a:pt x="407800" y="112282"/>
                </a:cubicBezTo>
                <a:cubicBezTo>
                  <a:pt x="402489" y="109251"/>
                  <a:pt x="396420" y="106220"/>
                  <a:pt x="391110" y="103189"/>
                </a:cubicBezTo>
                <a:cubicBezTo>
                  <a:pt x="385799" y="100915"/>
                  <a:pt x="384282" y="94853"/>
                  <a:pt x="386558" y="89549"/>
                </a:cubicBezTo>
                <a:cubicBezTo>
                  <a:pt x="388834" y="84244"/>
                  <a:pt x="394903" y="82729"/>
                  <a:pt x="400213" y="85002"/>
                </a:cubicBezTo>
                <a:close/>
                <a:moveTo>
                  <a:pt x="255897" y="76571"/>
                </a:moveTo>
                <a:cubicBezTo>
                  <a:pt x="261215" y="75053"/>
                  <a:pt x="266534" y="77330"/>
                  <a:pt x="268814" y="82644"/>
                </a:cubicBezTo>
                <a:cubicBezTo>
                  <a:pt x="271093" y="87958"/>
                  <a:pt x="268054" y="94032"/>
                  <a:pt x="262735" y="95550"/>
                </a:cubicBezTo>
                <a:cubicBezTo>
                  <a:pt x="257416" y="97827"/>
                  <a:pt x="251338" y="100864"/>
                  <a:pt x="245259" y="103141"/>
                </a:cubicBezTo>
                <a:cubicBezTo>
                  <a:pt x="243739" y="103901"/>
                  <a:pt x="242219" y="104660"/>
                  <a:pt x="240700" y="104660"/>
                </a:cubicBezTo>
                <a:cubicBezTo>
                  <a:pt x="237660" y="104660"/>
                  <a:pt x="233861" y="102382"/>
                  <a:pt x="231582" y="99346"/>
                </a:cubicBezTo>
                <a:cubicBezTo>
                  <a:pt x="229302" y="94032"/>
                  <a:pt x="231582" y="87958"/>
                  <a:pt x="236141" y="85681"/>
                </a:cubicBezTo>
                <a:cubicBezTo>
                  <a:pt x="242979" y="81885"/>
                  <a:pt x="249058" y="79608"/>
                  <a:pt x="255897" y="76571"/>
                </a:cubicBezTo>
                <a:close/>
                <a:moveTo>
                  <a:pt x="318232" y="65184"/>
                </a:moveTo>
                <a:lnTo>
                  <a:pt x="318990" y="65184"/>
                </a:lnTo>
                <a:cubicBezTo>
                  <a:pt x="325813" y="65184"/>
                  <a:pt x="332636" y="65944"/>
                  <a:pt x="339459" y="66705"/>
                </a:cubicBezTo>
                <a:cubicBezTo>
                  <a:pt x="344766" y="67465"/>
                  <a:pt x="349314" y="72028"/>
                  <a:pt x="348556" y="78111"/>
                </a:cubicBezTo>
                <a:cubicBezTo>
                  <a:pt x="347798" y="83435"/>
                  <a:pt x="343249" y="87237"/>
                  <a:pt x="337943" y="87237"/>
                </a:cubicBezTo>
                <a:cubicBezTo>
                  <a:pt x="337943" y="87237"/>
                  <a:pt x="337184" y="86476"/>
                  <a:pt x="337184" y="86476"/>
                </a:cubicBezTo>
                <a:cubicBezTo>
                  <a:pt x="331120" y="85716"/>
                  <a:pt x="325055" y="85716"/>
                  <a:pt x="318990" y="85716"/>
                </a:cubicBezTo>
                <a:cubicBezTo>
                  <a:pt x="312925" y="85716"/>
                  <a:pt x="308376" y="81153"/>
                  <a:pt x="308376" y="75830"/>
                </a:cubicBezTo>
                <a:cubicBezTo>
                  <a:pt x="308376" y="69746"/>
                  <a:pt x="312925" y="65184"/>
                  <a:pt x="318232" y="65184"/>
                </a:cubicBezTo>
                <a:close/>
                <a:moveTo>
                  <a:pt x="133656" y="60677"/>
                </a:moveTo>
                <a:cubicBezTo>
                  <a:pt x="121506" y="69778"/>
                  <a:pt x="109355" y="79638"/>
                  <a:pt x="98723" y="91015"/>
                </a:cubicBezTo>
                <a:lnTo>
                  <a:pt x="132138" y="91015"/>
                </a:lnTo>
                <a:cubicBezTo>
                  <a:pt x="133656" y="89498"/>
                  <a:pt x="135175" y="87223"/>
                  <a:pt x="136694" y="85706"/>
                </a:cubicBezTo>
                <a:cubicBezTo>
                  <a:pt x="138213" y="83431"/>
                  <a:pt x="140491" y="81155"/>
                  <a:pt x="142010" y="79638"/>
                </a:cubicBezTo>
                <a:cubicBezTo>
                  <a:pt x="144288" y="77363"/>
                  <a:pt x="146566" y="75088"/>
                  <a:pt x="148085" y="73571"/>
                </a:cubicBezTo>
                <a:cubicBezTo>
                  <a:pt x="150364" y="71295"/>
                  <a:pt x="151882" y="69020"/>
                  <a:pt x="154161" y="67503"/>
                </a:cubicBezTo>
                <a:cubicBezTo>
                  <a:pt x="156439" y="65228"/>
                  <a:pt x="159477" y="62952"/>
                  <a:pt x="161755" y="60677"/>
                </a:cubicBezTo>
                <a:close/>
                <a:moveTo>
                  <a:pt x="214914" y="25029"/>
                </a:moveTo>
                <a:cubicBezTo>
                  <a:pt x="198966" y="28063"/>
                  <a:pt x="183018" y="33372"/>
                  <a:pt x="168589" y="40198"/>
                </a:cubicBezTo>
                <a:lnTo>
                  <a:pt x="188334" y="40198"/>
                </a:lnTo>
                <a:cubicBezTo>
                  <a:pt x="190612" y="38681"/>
                  <a:pt x="193650" y="37164"/>
                  <a:pt x="196688" y="34889"/>
                </a:cubicBezTo>
                <a:cubicBezTo>
                  <a:pt x="198207" y="34131"/>
                  <a:pt x="199725" y="32614"/>
                  <a:pt x="202004" y="31855"/>
                </a:cubicBezTo>
                <a:cubicBezTo>
                  <a:pt x="205041" y="30338"/>
                  <a:pt x="208079" y="28063"/>
                  <a:pt x="211877" y="26546"/>
                </a:cubicBezTo>
                <a:cubicBezTo>
                  <a:pt x="212636" y="25787"/>
                  <a:pt x="214155" y="25029"/>
                  <a:pt x="214914" y="25029"/>
                </a:cubicBezTo>
                <a:close/>
                <a:moveTo>
                  <a:pt x="318954" y="20478"/>
                </a:moveTo>
                <a:cubicBezTo>
                  <a:pt x="310600" y="20478"/>
                  <a:pt x="303006" y="20478"/>
                  <a:pt x="294653" y="21237"/>
                </a:cubicBezTo>
                <a:lnTo>
                  <a:pt x="290855" y="21995"/>
                </a:lnTo>
                <a:cubicBezTo>
                  <a:pt x="290096" y="21995"/>
                  <a:pt x="290096" y="21995"/>
                  <a:pt x="289337" y="22754"/>
                </a:cubicBezTo>
                <a:cubicBezTo>
                  <a:pt x="285540" y="22754"/>
                  <a:pt x="282502" y="23512"/>
                  <a:pt x="278705" y="24271"/>
                </a:cubicBezTo>
                <a:cubicBezTo>
                  <a:pt x="278705" y="24271"/>
                  <a:pt x="278705" y="24271"/>
                  <a:pt x="277945" y="24271"/>
                </a:cubicBezTo>
                <a:cubicBezTo>
                  <a:pt x="274908" y="25029"/>
                  <a:pt x="271111" y="25787"/>
                  <a:pt x="268073" y="26546"/>
                </a:cubicBezTo>
                <a:cubicBezTo>
                  <a:pt x="267314" y="26546"/>
                  <a:pt x="267314" y="26546"/>
                  <a:pt x="266554" y="26546"/>
                </a:cubicBezTo>
                <a:cubicBezTo>
                  <a:pt x="263517" y="27304"/>
                  <a:pt x="260479" y="28821"/>
                  <a:pt x="257441" y="29580"/>
                </a:cubicBezTo>
                <a:cubicBezTo>
                  <a:pt x="256682" y="29580"/>
                  <a:pt x="255922" y="30338"/>
                  <a:pt x="254404" y="30338"/>
                </a:cubicBezTo>
                <a:cubicBezTo>
                  <a:pt x="252125" y="31097"/>
                  <a:pt x="249847" y="31855"/>
                  <a:pt x="246810" y="32614"/>
                </a:cubicBezTo>
                <a:cubicBezTo>
                  <a:pt x="245291" y="33372"/>
                  <a:pt x="243012" y="34131"/>
                  <a:pt x="240734" y="35648"/>
                </a:cubicBezTo>
                <a:cubicBezTo>
                  <a:pt x="239215" y="35648"/>
                  <a:pt x="238456" y="36406"/>
                  <a:pt x="236937" y="37164"/>
                </a:cubicBezTo>
                <a:cubicBezTo>
                  <a:pt x="182259" y="59918"/>
                  <a:pt x="136694" y="105426"/>
                  <a:pt x="109355" y="163069"/>
                </a:cubicBezTo>
                <a:cubicBezTo>
                  <a:pt x="109355" y="163828"/>
                  <a:pt x="109355" y="163828"/>
                  <a:pt x="109355" y="164586"/>
                </a:cubicBezTo>
                <a:cubicBezTo>
                  <a:pt x="107836" y="167620"/>
                  <a:pt x="106318" y="170654"/>
                  <a:pt x="104799" y="174446"/>
                </a:cubicBezTo>
                <a:cubicBezTo>
                  <a:pt x="104039" y="175205"/>
                  <a:pt x="103280" y="176722"/>
                  <a:pt x="103280" y="178239"/>
                </a:cubicBezTo>
                <a:cubicBezTo>
                  <a:pt x="101761" y="180514"/>
                  <a:pt x="101002" y="182789"/>
                  <a:pt x="100242" y="185823"/>
                </a:cubicBezTo>
                <a:cubicBezTo>
                  <a:pt x="99483" y="187341"/>
                  <a:pt x="98723" y="188858"/>
                  <a:pt x="97964" y="190374"/>
                </a:cubicBezTo>
                <a:cubicBezTo>
                  <a:pt x="97205" y="192650"/>
                  <a:pt x="96445" y="194925"/>
                  <a:pt x="95686" y="197201"/>
                </a:cubicBezTo>
                <a:cubicBezTo>
                  <a:pt x="95686" y="199476"/>
                  <a:pt x="94926" y="200993"/>
                  <a:pt x="94167" y="203268"/>
                </a:cubicBezTo>
                <a:cubicBezTo>
                  <a:pt x="93408" y="204785"/>
                  <a:pt x="92648" y="207061"/>
                  <a:pt x="92648" y="209336"/>
                </a:cubicBezTo>
                <a:cubicBezTo>
                  <a:pt x="91889" y="211611"/>
                  <a:pt x="91129" y="213128"/>
                  <a:pt x="90370" y="215404"/>
                </a:cubicBezTo>
                <a:cubicBezTo>
                  <a:pt x="90370" y="217679"/>
                  <a:pt x="89611" y="219955"/>
                  <a:pt x="88851" y="221471"/>
                </a:cubicBezTo>
                <a:cubicBezTo>
                  <a:pt x="88851" y="223747"/>
                  <a:pt x="88092" y="226022"/>
                  <a:pt x="87332" y="227539"/>
                </a:cubicBezTo>
                <a:cubicBezTo>
                  <a:pt x="87332" y="229815"/>
                  <a:pt x="86573" y="232090"/>
                  <a:pt x="86573" y="234365"/>
                </a:cubicBezTo>
                <a:cubicBezTo>
                  <a:pt x="85813" y="236641"/>
                  <a:pt x="85813" y="238158"/>
                  <a:pt x="85054" y="240433"/>
                </a:cubicBezTo>
                <a:cubicBezTo>
                  <a:pt x="85054" y="242708"/>
                  <a:pt x="84295" y="244984"/>
                  <a:pt x="84295" y="247259"/>
                </a:cubicBezTo>
                <a:cubicBezTo>
                  <a:pt x="83535" y="249535"/>
                  <a:pt x="83535" y="251810"/>
                  <a:pt x="83535" y="253327"/>
                </a:cubicBezTo>
                <a:cubicBezTo>
                  <a:pt x="82776" y="255602"/>
                  <a:pt x="82776" y="258636"/>
                  <a:pt x="82776" y="260912"/>
                </a:cubicBezTo>
                <a:cubicBezTo>
                  <a:pt x="82016" y="262428"/>
                  <a:pt x="82016" y="264704"/>
                  <a:pt x="82016" y="266221"/>
                </a:cubicBezTo>
                <a:cubicBezTo>
                  <a:pt x="82016" y="269255"/>
                  <a:pt x="81257" y="272288"/>
                  <a:pt x="81257" y="275322"/>
                </a:cubicBezTo>
                <a:cubicBezTo>
                  <a:pt x="81257" y="276839"/>
                  <a:pt x="81257" y="278356"/>
                  <a:pt x="81257" y="279873"/>
                </a:cubicBezTo>
                <a:cubicBezTo>
                  <a:pt x="80498" y="284424"/>
                  <a:pt x="80498" y="288975"/>
                  <a:pt x="80498" y="293525"/>
                </a:cubicBezTo>
                <a:cubicBezTo>
                  <a:pt x="80498" y="298076"/>
                  <a:pt x="80498" y="302627"/>
                  <a:pt x="81257" y="306419"/>
                </a:cubicBezTo>
                <a:cubicBezTo>
                  <a:pt x="81257" y="308695"/>
                  <a:pt x="81257" y="310212"/>
                  <a:pt x="81257" y="311729"/>
                </a:cubicBezTo>
                <a:cubicBezTo>
                  <a:pt x="81257" y="314004"/>
                  <a:pt x="81257" y="317038"/>
                  <a:pt x="82016" y="320072"/>
                </a:cubicBezTo>
                <a:cubicBezTo>
                  <a:pt x="82016" y="321589"/>
                  <a:pt x="82016" y="323864"/>
                  <a:pt x="82776" y="325381"/>
                </a:cubicBezTo>
                <a:cubicBezTo>
                  <a:pt x="82776" y="328415"/>
                  <a:pt x="82776" y="330690"/>
                  <a:pt x="83535" y="332966"/>
                </a:cubicBezTo>
                <a:cubicBezTo>
                  <a:pt x="83535" y="335241"/>
                  <a:pt x="83535" y="336758"/>
                  <a:pt x="84295" y="339033"/>
                </a:cubicBezTo>
                <a:cubicBezTo>
                  <a:pt x="84295" y="341309"/>
                  <a:pt x="85054" y="343584"/>
                  <a:pt x="85054" y="345859"/>
                </a:cubicBezTo>
                <a:cubicBezTo>
                  <a:pt x="85813" y="348135"/>
                  <a:pt x="85813" y="350410"/>
                  <a:pt x="86573" y="351927"/>
                </a:cubicBezTo>
                <a:cubicBezTo>
                  <a:pt x="86573" y="354203"/>
                  <a:pt x="87332" y="356478"/>
                  <a:pt x="87332" y="358753"/>
                </a:cubicBezTo>
                <a:cubicBezTo>
                  <a:pt x="88092" y="361029"/>
                  <a:pt x="88851" y="362546"/>
                  <a:pt x="88851" y="364821"/>
                </a:cubicBezTo>
                <a:cubicBezTo>
                  <a:pt x="89611" y="367096"/>
                  <a:pt x="90370" y="369372"/>
                  <a:pt x="90370" y="370889"/>
                </a:cubicBezTo>
                <a:cubicBezTo>
                  <a:pt x="91129" y="373164"/>
                  <a:pt x="91889" y="375439"/>
                  <a:pt x="91889" y="376956"/>
                </a:cubicBezTo>
                <a:cubicBezTo>
                  <a:pt x="92648" y="379232"/>
                  <a:pt x="93408" y="381507"/>
                  <a:pt x="94167" y="383783"/>
                </a:cubicBezTo>
                <a:cubicBezTo>
                  <a:pt x="94926" y="385300"/>
                  <a:pt x="95686" y="387575"/>
                  <a:pt x="95686" y="389092"/>
                </a:cubicBezTo>
                <a:cubicBezTo>
                  <a:pt x="96445" y="391367"/>
                  <a:pt x="97205" y="393643"/>
                  <a:pt x="97964" y="395918"/>
                </a:cubicBezTo>
                <a:cubicBezTo>
                  <a:pt x="98723" y="397435"/>
                  <a:pt x="99483" y="398952"/>
                  <a:pt x="100242" y="401227"/>
                </a:cubicBezTo>
                <a:cubicBezTo>
                  <a:pt x="101002" y="403503"/>
                  <a:pt x="101761" y="405778"/>
                  <a:pt x="103280" y="408812"/>
                </a:cubicBezTo>
                <a:cubicBezTo>
                  <a:pt x="103280" y="409570"/>
                  <a:pt x="104039" y="411087"/>
                  <a:pt x="104799" y="412604"/>
                </a:cubicBezTo>
                <a:cubicBezTo>
                  <a:pt x="106318" y="415638"/>
                  <a:pt x="107077" y="418672"/>
                  <a:pt x="108596" y="422464"/>
                </a:cubicBezTo>
                <a:cubicBezTo>
                  <a:pt x="109355" y="422464"/>
                  <a:pt x="109355" y="423223"/>
                  <a:pt x="109355" y="423223"/>
                </a:cubicBezTo>
                <a:cubicBezTo>
                  <a:pt x="136694" y="481624"/>
                  <a:pt x="182259" y="526374"/>
                  <a:pt x="236937" y="549886"/>
                </a:cubicBezTo>
                <a:cubicBezTo>
                  <a:pt x="237697" y="549886"/>
                  <a:pt x="239215" y="550644"/>
                  <a:pt x="240734" y="551403"/>
                </a:cubicBezTo>
                <a:cubicBezTo>
                  <a:pt x="243012" y="552161"/>
                  <a:pt x="245291" y="552920"/>
                  <a:pt x="246810" y="553678"/>
                </a:cubicBezTo>
                <a:cubicBezTo>
                  <a:pt x="249847" y="554437"/>
                  <a:pt x="252125" y="555195"/>
                  <a:pt x="254404" y="555954"/>
                </a:cubicBezTo>
                <a:cubicBezTo>
                  <a:pt x="255922" y="556712"/>
                  <a:pt x="256682" y="556712"/>
                  <a:pt x="257441" y="557471"/>
                </a:cubicBezTo>
                <a:cubicBezTo>
                  <a:pt x="260479" y="558229"/>
                  <a:pt x="263517" y="558988"/>
                  <a:pt x="266554" y="559746"/>
                </a:cubicBezTo>
                <a:cubicBezTo>
                  <a:pt x="267314" y="559746"/>
                  <a:pt x="267314" y="559746"/>
                  <a:pt x="268073" y="559746"/>
                </a:cubicBezTo>
                <a:cubicBezTo>
                  <a:pt x="271111" y="560504"/>
                  <a:pt x="274908" y="561263"/>
                  <a:pt x="277945" y="562021"/>
                </a:cubicBezTo>
                <a:cubicBezTo>
                  <a:pt x="278705" y="562021"/>
                  <a:pt x="278705" y="562021"/>
                  <a:pt x="278705" y="562780"/>
                </a:cubicBezTo>
                <a:cubicBezTo>
                  <a:pt x="282502" y="562780"/>
                  <a:pt x="285540" y="563538"/>
                  <a:pt x="289337" y="564297"/>
                </a:cubicBezTo>
                <a:cubicBezTo>
                  <a:pt x="290096" y="564297"/>
                  <a:pt x="290096" y="564297"/>
                  <a:pt x="290855" y="564297"/>
                </a:cubicBezTo>
                <a:lnTo>
                  <a:pt x="294653" y="565055"/>
                </a:lnTo>
                <a:cubicBezTo>
                  <a:pt x="303006" y="565814"/>
                  <a:pt x="310600" y="566572"/>
                  <a:pt x="318954" y="566572"/>
                </a:cubicBezTo>
                <a:cubicBezTo>
                  <a:pt x="449573" y="566572"/>
                  <a:pt x="556650" y="443701"/>
                  <a:pt x="556650" y="293525"/>
                </a:cubicBezTo>
                <a:cubicBezTo>
                  <a:pt x="556650" y="142591"/>
                  <a:pt x="449573" y="20478"/>
                  <a:pt x="318954" y="20478"/>
                </a:cubicBezTo>
                <a:close/>
                <a:moveTo>
                  <a:pt x="258201" y="0"/>
                </a:moveTo>
                <a:cubicBezTo>
                  <a:pt x="268073" y="0"/>
                  <a:pt x="277945" y="758"/>
                  <a:pt x="287818" y="2275"/>
                </a:cubicBezTo>
                <a:cubicBezTo>
                  <a:pt x="298450" y="758"/>
                  <a:pt x="308322" y="0"/>
                  <a:pt x="318954" y="0"/>
                </a:cubicBezTo>
                <a:cubicBezTo>
                  <a:pt x="460964" y="0"/>
                  <a:pt x="577154" y="131214"/>
                  <a:pt x="577154" y="293525"/>
                </a:cubicBezTo>
                <a:cubicBezTo>
                  <a:pt x="577154" y="455078"/>
                  <a:pt x="460964" y="586292"/>
                  <a:pt x="318954" y="586292"/>
                </a:cubicBezTo>
                <a:cubicBezTo>
                  <a:pt x="308322" y="586292"/>
                  <a:pt x="298450" y="585534"/>
                  <a:pt x="287818" y="584775"/>
                </a:cubicBezTo>
                <a:cubicBezTo>
                  <a:pt x="277945" y="585534"/>
                  <a:pt x="268073" y="586292"/>
                  <a:pt x="258201" y="586292"/>
                </a:cubicBezTo>
                <a:cubicBezTo>
                  <a:pt x="203522" y="586292"/>
                  <a:pt x="152642" y="567331"/>
                  <a:pt x="110874" y="533958"/>
                </a:cubicBezTo>
                <a:cubicBezTo>
                  <a:pt x="110115" y="533200"/>
                  <a:pt x="109355" y="533200"/>
                  <a:pt x="108596" y="532441"/>
                </a:cubicBezTo>
                <a:cubicBezTo>
                  <a:pt x="91129" y="518031"/>
                  <a:pt x="75182" y="501344"/>
                  <a:pt x="60753" y="482383"/>
                </a:cubicBezTo>
                <a:cubicBezTo>
                  <a:pt x="60753" y="482383"/>
                  <a:pt x="59993" y="481624"/>
                  <a:pt x="59993" y="480866"/>
                </a:cubicBezTo>
                <a:cubicBezTo>
                  <a:pt x="46324" y="461904"/>
                  <a:pt x="34173" y="441426"/>
                  <a:pt x="25060" y="419430"/>
                </a:cubicBezTo>
                <a:cubicBezTo>
                  <a:pt x="24301" y="418672"/>
                  <a:pt x="24301" y="417913"/>
                  <a:pt x="24301" y="417913"/>
                </a:cubicBezTo>
                <a:cubicBezTo>
                  <a:pt x="8353" y="379990"/>
                  <a:pt x="0" y="337516"/>
                  <a:pt x="0" y="293525"/>
                </a:cubicBezTo>
                <a:cubicBezTo>
                  <a:pt x="0" y="264704"/>
                  <a:pt x="3037" y="237399"/>
                  <a:pt x="9872" y="211611"/>
                </a:cubicBezTo>
                <a:cubicBezTo>
                  <a:pt x="9872" y="210095"/>
                  <a:pt x="10632" y="209336"/>
                  <a:pt x="10632" y="207819"/>
                </a:cubicBezTo>
                <a:cubicBezTo>
                  <a:pt x="15188" y="191133"/>
                  <a:pt x="21263" y="174446"/>
                  <a:pt x="28857" y="158519"/>
                </a:cubicBezTo>
                <a:cubicBezTo>
                  <a:pt x="28857" y="157760"/>
                  <a:pt x="28857" y="157760"/>
                  <a:pt x="29617" y="157002"/>
                </a:cubicBezTo>
                <a:cubicBezTo>
                  <a:pt x="39489" y="134248"/>
                  <a:pt x="52399" y="113769"/>
                  <a:pt x="67588" y="94808"/>
                </a:cubicBezTo>
                <a:cubicBezTo>
                  <a:pt x="68347" y="94808"/>
                  <a:pt x="68347" y="94049"/>
                  <a:pt x="69106" y="94049"/>
                </a:cubicBezTo>
                <a:cubicBezTo>
                  <a:pt x="85054" y="74329"/>
                  <a:pt x="103280" y="57643"/>
                  <a:pt x="123025" y="43232"/>
                </a:cubicBezTo>
                <a:cubicBezTo>
                  <a:pt x="162514" y="15927"/>
                  <a:pt x="208839" y="0"/>
                  <a:pt x="2582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349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9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C0E5189-65E5-4B9B-85DD-E87D031416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85896A-4A24-4F0D-ACA9-85004E38CA2D}"/>
              </a:ext>
            </a:extLst>
          </p:cNvPr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B65418A8-F26A-4DB6-9647-E3BF0B43465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功能介紹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C8184A-25AA-4BE5-865D-5D650D305AC0}"/>
              </a:ext>
            </a:extLst>
          </p:cNvPr>
          <p:cNvSpPr/>
          <p:nvPr/>
        </p:nvSpPr>
        <p:spPr>
          <a:xfrm>
            <a:off x="3432334" y="2624067"/>
            <a:ext cx="6702703" cy="3015576"/>
          </a:xfrm>
          <a:prstGeom prst="rect">
            <a:avLst/>
          </a:prstGeom>
          <a:noFill/>
          <a:ln w="38100">
            <a:solidFill>
              <a:srgbClr val="9BC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PA-图片占位符 1">
            <a:extLst>
              <a:ext uri="{FF2B5EF4-FFF2-40B4-BE49-F238E27FC236}">
                <a16:creationId xmlns:a16="http://schemas.microsoft.com/office/drawing/2014/main" id="{F95234E5-184A-4960-B946-5A407839B8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9" b="5870"/>
          <a:stretch/>
        </p:blipFill>
        <p:spPr>
          <a:xfrm>
            <a:off x="2949677" y="2109018"/>
            <a:ext cx="6217005" cy="2861187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PA-形状 186">
            <a:extLst>
              <a:ext uri="{FF2B5EF4-FFF2-40B4-BE49-F238E27FC236}">
                <a16:creationId xmlns:a16="http://schemas.microsoft.com/office/drawing/2014/main" id="{A7EDDE25-0A57-4F2B-B875-15C4A506662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31730" y="2826751"/>
            <a:ext cx="831667" cy="14773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/>
            <a:r>
              <a:rPr lang="zh-TW" altLang="en-US" sz="4000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行事曆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80F591F-4D32-40C8-B81F-3A9E384F15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149" b="86383" l="1626" r="27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3928" r="71028" b="11992"/>
          <a:stretch/>
        </p:blipFill>
        <p:spPr>
          <a:xfrm>
            <a:off x="396339" y="256553"/>
            <a:ext cx="594346" cy="6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80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4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40"/>
                            </p:stCondLst>
                            <p:childTnLst>
                              <p:par>
                                <p:cTn id="2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9503;#399511;#381352;#384025;#383746;#383447;#374645;#13490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9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9503;#399511;#381352;#384025;#383746;#383447;#374645;#134900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6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630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6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3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4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304</Words>
  <Application>Microsoft Office PowerPoint</Application>
  <PresentationFormat>寬螢幕</PresentationFormat>
  <Paragraphs>113</Paragraphs>
  <Slides>30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0" baseType="lpstr">
      <vt:lpstr>等线</vt:lpstr>
      <vt:lpstr>等线 Light</vt:lpstr>
      <vt:lpstr>宋体</vt:lpstr>
      <vt:lpstr>汉仪星球体W</vt:lpstr>
      <vt:lpstr>思源黑体 CN Bold</vt:lpstr>
      <vt:lpstr>思源黑体 CN Normal</vt:lpstr>
      <vt:lpstr>新細明體</vt:lpstr>
      <vt:lpstr>Arial</vt:lpstr>
      <vt:lpstr>Calibri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zh6012</cp:lastModifiedBy>
  <cp:revision>46</cp:revision>
  <dcterms:created xsi:type="dcterms:W3CDTF">2020-11-30T12:41:50Z</dcterms:created>
  <dcterms:modified xsi:type="dcterms:W3CDTF">2021-12-03T03:28:17Z</dcterms:modified>
</cp:coreProperties>
</file>